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8.png" ContentType="image/png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5.jpeg" ContentType="image/jpe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0.png" ContentType="image/png"/>
  <Override PartName="/ppt/media/image30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4630400" cy="82296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589520"/>
            <a:ext cx="140857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66960" y="7589520"/>
            <a:ext cx="139831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57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31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57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31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57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3120" cy="54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38" name="Picture 4" descr=""/>
          <p:cNvPicPr/>
          <p:nvPr/>
        </p:nvPicPr>
        <p:blipFill>
          <a:blip r:embed="rId3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6"/>
          <p:cNvSpPr/>
          <p:nvPr/>
        </p:nvSpPr>
        <p:spPr>
          <a:xfrm>
            <a:off x="718200" y="762624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grpSp>
        <p:nvGrpSpPr>
          <p:cNvPr id="140" name="Group 7"/>
          <p:cNvGrpSpPr/>
          <p:nvPr/>
        </p:nvGrpSpPr>
        <p:grpSpPr>
          <a:xfrm>
            <a:off x="-30240" y="7589520"/>
            <a:ext cx="14080680" cy="620640"/>
            <a:chOff x="-30240" y="7589520"/>
            <a:chExt cx="14080680" cy="620640"/>
          </a:xfrm>
        </p:grpSpPr>
        <p:sp>
          <p:nvSpPr>
            <p:cNvPr id="141" name="CustomShape 8"/>
            <p:cNvSpPr/>
            <p:nvPr/>
          </p:nvSpPr>
          <p:spPr>
            <a:xfrm>
              <a:off x="-30240" y="7589520"/>
              <a:ext cx="14080680" cy="6206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2" name="Picture 27" descr=""/>
            <p:cNvPicPr/>
            <p:nvPr/>
          </p:nvPicPr>
          <p:blipFill>
            <a:blip r:embed="rId4"/>
            <a:stretch/>
          </p:blipFill>
          <p:spPr>
            <a:xfrm>
              <a:off x="11394000" y="7748280"/>
              <a:ext cx="2491560" cy="3078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43" name="CustomShape 9"/>
          <p:cNvSpPr/>
          <p:nvPr/>
        </p:nvSpPr>
        <p:spPr>
          <a:xfrm>
            <a:off x="718200" y="7751160"/>
            <a:ext cx="3377160" cy="288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44" name="CustomShape 10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67EF3C7-0324-4823-BD2E-6678EB3E68C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914400" y="509904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3"/>
          <p:cNvSpPr/>
          <p:nvPr/>
        </p:nvSpPr>
        <p:spPr>
          <a:xfrm>
            <a:off x="3790800" y="5175360"/>
            <a:ext cx="691416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5864400" y="4184640"/>
            <a:ext cx="2135520" cy="6148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7823160" y="5632560"/>
            <a:ext cx="288180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3790800" y="5632560"/>
            <a:ext cx="387252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2031840" y="5175360"/>
            <a:ext cx="1675440" cy="837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3525480" y="1712880"/>
            <a:ext cx="3192840" cy="449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8139240" y="4184640"/>
            <a:ext cx="2575440" cy="6148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CustomShape 10"/>
          <p:cNvSpPr/>
          <p:nvPr/>
        </p:nvSpPr>
        <p:spPr>
          <a:xfrm>
            <a:off x="5915520" y="2832480"/>
            <a:ext cx="165780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362760" y="3303720"/>
            <a:ext cx="175896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914400" y="273672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8352360" y="3308400"/>
            <a:ext cx="214956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914400" y="391788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3556080" y="4165560"/>
            <a:ext cx="2145240" cy="6339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914400" y="1295280"/>
            <a:ext cx="10111320" cy="13006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9" name="CustomShape 17"/>
          <p:cNvSpPr/>
          <p:nvPr/>
        </p:nvSpPr>
        <p:spPr>
          <a:xfrm>
            <a:off x="11201400" y="1295280"/>
            <a:ext cx="1916640" cy="48693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0" name="CustomShape 18"/>
          <p:cNvSpPr/>
          <p:nvPr/>
        </p:nvSpPr>
        <p:spPr>
          <a:xfrm>
            <a:off x="11350800" y="3753000"/>
            <a:ext cx="1602360" cy="462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1" name="CustomShape 19"/>
          <p:cNvSpPr/>
          <p:nvPr/>
        </p:nvSpPr>
        <p:spPr>
          <a:xfrm>
            <a:off x="11350800" y="5105520"/>
            <a:ext cx="1602360" cy="9133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2" name="CustomShape 20"/>
          <p:cNvSpPr/>
          <p:nvPr/>
        </p:nvSpPr>
        <p:spPr>
          <a:xfrm>
            <a:off x="11350800" y="4343400"/>
            <a:ext cx="1602360" cy="6213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3" name="CustomShape 21"/>
          <p:cNvSpPr/>
          <p:nvPr/>
        </p:nvSpPr>
        <p:spPr>
          <a:xfrm>
            <a:off x="11350800" y="2743200"/>
            <a:ext cx="1602360" cy="86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4" name="CustomShape 22"/>
          <p:cNvSpPr/>
          <p:nvPr/>
        </p:nvSpPr>
        <p:spPr>
          <a:xfrm>
            <a:off x="914400" y="6248520"/>
            <a:ext cx="10120680" cy="68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5" name="CustomShape 23"/>
          <p:cNvSpPr/>
          <p:nvPr/>
        </p:nvSpPr>
        <p:spPr>
          <a:xfrm>
            <a:off x="11201400" y="6261120"/>
            <a:ext cx="1916640" cy="67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6" name="CustomShape 24"/>
          <p:cNvSpPr/>
          <p:nvPr/>
        </p:nvSpPr>
        <p:spPr>
          <a:xfrm>
            <a:off x="6979320" y="1716120"/>
            <a:ext cx="3192840" cy="449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7" name="CustomShape 25"/>
          <p:cNvSpPr/>
          <p:nvPr/>
        </p:nvSpPr>
        <p:spPr>
          <a:xfrm>
            <a:off x="11350800" y="1816200"/>
            <a:ext cx="1602360" cy="862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8" name="CustomShape 26"/>
          <p:cNvSpPr/>
          <p:nvPr/>
        </p:nvSpPr>
        <p:spPr>
          <a:xfrm>
            <a:off x="5727240" y="3308400"/>
            <a:ext cx="203400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4" descr=""/>
          <p:cNvPicPr/>
          <p:nvPr/>
        </p:nvPicPr>
        <p:blipFill>
          <a:blip r:embed="rId1"/>
          <a:stretch/>
        </p:blipFill>
        <p:spPr>
          <a:xfrm>
            <a:off x="2210760" y="685800"/>
            <a:ext cx="3995280" cy="3995280"/>
          </a:xfrm>
          <a:prstGeom prst="rect">
            <a:avLst/>
          </a:prstGeom>
          <a:ln w="0">
            <a:noFill/>
          </a:ln>
        </p:spPr>
      </p:pic>
      <p:sp>
        <p:nvSpPr>
          <p:cNvPr id="549" name="CustomShape 1"/>
          <p:cNvSpPr/>
          <p:nvPr/>
        </p:nvSpPr>
        <p:spPr>
          <a:xfrm>
            <a:off x="2130840" y="1126440"/>
            <a:ext cx="4921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"/>
          <p:cNvSpPr/>
          <p:nvPr/>
        </p:nvSpPr>
        <p:spPr>
          <a:xfrm>
            <a:off x="1139040" y="932400"/>
            <a:ext cx="98352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198440" y="2560680"/>
            <a:ext cx="9424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191600" y="3126960"/>
            <a:ext cx="86472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2006640" y="3207600"/>
            <a:ext cx="57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6"/>
          <p:cNvSpPr/>
          <p:nvPr/>
        </p:nvSpPr>
        <p:spPr>
          <a:xfrm>
            <a:off x="1977480" y="2689200"/>
            <a:ext cx="57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7"/>
          <p:cNvSpPr/>
          <p:nvPr/>
        </p:nvSpPr>
        <p:spPr>
          <a:xfrm flipV="1">
            <a:off x="2007720" y="4528440"/>
            <a:ext cx="1810080" cy="3456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8"/>
          <p:cNvSpPr/>
          <p:nvPr/>
        </p:nvSpPr>
        <p:spPr>
          <a:xfrm>
            <a:off x="1190880" y="4682160"/>
            <a:ext cx="81144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7" name="CustomShape 9"/>
          <p:cNvSpPr/>
          <p:nvPr/>
        </p:nvSpPr>
        <p:spPr>
          <a:xfrm>
            <a:off x="6372360" y="3786120"/>
            <a:ext cx="93924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8" name="CustomShape 10"/>
          <p:cNvSpPr/>
          <p:nvPr/>
        </p:nvSpPr>
        <p:spPr>
          <a:xfrm flipH="1">
            <a:off x="4872600" y="3906000"/>
            <a:ext cx="149184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4F7DADFF-EA41-4AF8-9378-C28F6407F7C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560" name="Picture 6" descr=""/>
          <p:cNvPicPr/>
          <p:nvPr/>
        </p:nvPicPr>
        <p:blipFill>
          <a:blip r:embed="rId1"/>
          <a:stretch/>
        </p:blipFill>
        <p:spPr>
          <a:xfrm>
            <a:off x="1752480" y="1066680"/>
            <a:ext cx="4647240" cy="5166000"/>
          </a:xfrm>
          <a:prstGeom prst="rect">
            <a:avLst/>
          </a:prstGeom>
          <a:ln w="0">
            <a:noFill/>
          </a:ln>
        </p:spPr>
      </p:pic>
      <p:sp>
        <p:nvSpPr>
          <p:cNvPr id="561" name="CustomShape 2"/>
          <p:cNvSpPr/>
          <p:nvPr/>
        </p:nvSpPr>
        <p:spPr>
          <a:xfrm>
            <a:off x="1364400" y="5680440"/>
            <a:ext cx="4921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"/>
          <p:cNvSpPr/>
          <p:nvPr/>
        </p:nvSpPr>
        <p:spPr>
          <a:xfrm>
            <a:off x="372600" y="5486400"/>
            <a:ext cx="98352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63" name="CustomShape 4"/>
          <p:cNvSpPr/>
          <p:nvPr/>
        </p:nvSpPr>
        <p:spPr>
          <a:xfrm>
            <a:off x="376200" y="4047120"/>
            <a:ext cx="9424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64" name="CustomShape 5"/>
          <p:cNvSpPr/>
          <p:nvPr/>
        </p:nvSpPr>
        <p:spPr>
          <a:xfrm>
            <a:off x="1330560" y="4167360"/>
            <a:ext cx="57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6"/>
          <p:cNvSpPr/>
          <p:nvPr/>
        </p:nvSpPr>
        <p:spPr>
          <a:xfrm>
            <a:off x="6557040" y="1523880"/>
            <a:ext cx="86472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66" name="CustomShape 7"/>
          <p:cNvSpPr/>
          <p:nvPr/>
        </p:nvSpPr>
        <p:spPr>
          <a:xfrm flipH="1">
            <a:off x="5959440" y="1644120"/>
            <a:ext cx="6084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7" name="Picture 17" descr=""/>
          <p:cNvPicPr/>
          <p:nvPr/>
        </p:nvPicPr>
        <p:blipFill>
          <a:blip r:embed="rId2"/>
          <a:stretch/>
        </p:blipFill>
        <p:spPr>
          <a:xfrm>
            <a:off x="8001000" y="1066680"/>
            <a:ext cx="4330800" cy="5166000"/>
          </a:xfrm>
          <a:prstGeom prst="rect">
            <a:avLst/>
          </a:prstGeom>
          <a:ln w="0">
            <a:noFill/>
          </a:ln>
        </p:spPr>
      </p:pic>
      <p:sp>
        <p:nvSpPr>
          <p:cNvPr id="568" name="CustomShape 8"/>
          <p:cNvSpPr/>
          <p:nvPr/>
        </p:nvSpPr>
        <p:spPr>
          <a:xfrm>
            <a:off x="12911040" y="1376280"/>
            <a:ext cx="81144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69" name="CustomShape 9"/>
          <p:cNvSpPr/>
          <p:nvPr/>
        </p:nvSpPr>
        <p:spPr>
          <a:xfrm>
            <a:off x="12909240" y="2743200"/>
            <a:ext cx="93924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70" name="CustomShape 10"/>
          <p:cNvSpPr/>
          <p:nvPr/>
        </p:nvSpPr>
        <p:spPr>
          <a:xfrm flipH="1">
            <a:off x="11885760" y="2863080"/>
            <a:ext cx="1014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1"/>
          <p:cNvSpPr/>
          <p:nvPr/>
        </p:nvSpPr>
        <p:spPr>
          <a:xfrm rot="10800000">
            <a:off x="15914880" y="1985760"/>
            <a:ext cx="3007080" cy="41436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4973760" y="261720"/>
            <a:ext cx="4113720" cy="6599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de0000">
                <a:lumMod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4"/>
          <p:cNvSpPr/>
          <p:nvPr/>
        </p:nvSpPr>
        <p:spPr>
          <a:xfrm>
            <a:off x="5355000" y="591120"/>
            <a:ext cx="3504240" cy="36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6" name="CustomShape 5"/>
          <p:cNvSpPr/>
          <p:nvPr/>
        </p:nvSpPr>
        <p:spPr>
          <a:xfrm>
            <a:off x="2374920" y="59821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7" name="CustomShape 6"/>
          <p:cNvSpPr/>
          <p:nvPr/>
        </p:nvSpPr>
        <p:spPr>
          <a:xfrm>
            <a:off x="2374920" y="560124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8" name="CustomShape 7"/>
          <p:cNvSpPr/>
          <p:nvPr/>
        </p:nvSpPr>
        <p:spPr>
          <a:xfrm>
            <a:off x="2374920" y="8737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9" name="CustomShape 8"/>
          <p:cNvSpPr/>
          <p:nvPr/>
        </p:nvSpPr>
        <p:spPr>
          <a:xfrm>
            <a:off x="2374920" y="3561840"/>
            <a:ext cx="228492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0" name="CustomShape 9"/>
          <p:cNvSpPr/>
          <p:nvPr/>
        </p:nvSpPr>
        <p:spPr>
          <a:xfrm>
            <a:off x="2374920" y="2811600"/>
            <a:ext cx="2284920" cy="36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1" name="CustomShape 10"/>
          <p:cNvSpPr/>
          <p:nvPr/>
        </p:nvSpPr>
        <p:spPr>
          <a:xfrm>
            <a:off x="2374920" y="3192480"/>
            <a:ext cx="228492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2" name="CustomShape 11"/>
          <p:cNvSpPr/>
          <p:nvPr/>
        </p:nvSpPr>
        <p:spPr>
          <a:xfrm>
            <a:off x="5355000" y="4374000"/>
            <a:ext cx="217080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3" name="CustomShape 12"/>
          <p:cNvSpPr/>
          <p:nvPr/>
        </p:nvSpPr>
        <p:spPr>
          <a:xfrm>
            <a:off x="5351040" y="5309640"/>
            <a:ext cx="350424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4" name="CustomShape 13"/>
          <p:cNvSpPr/>
          <p:nvPr/>
        </p:nvSpPr>
        <p:spPr>
          <a:xfrm>
            <a:off x="5355000" y="3431880"/>
            <a:ext cx="217080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5" name="CustomShape 14"/>
          <p:cNvSpPr/>
          <p:nvPr/>
        </p:nvSpPr>
        <p:spPr>
          <a:xfrm>
            <a:off x="5351040" y="2500200"/>
            <a:ext cx="350424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6" name="CustomShape 15"/>
          <p:cNvSpPr/>
          <p:nvPr/>
        </p:nvSpPr>
        <p:spPr>
          <a:xfrm>
            <a:off x="5355000" y="1536120"/>
            <a:ext cx="350424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7" name="CustomShape 16"/>
          <p:cNvSpPr/>
          <p:nvPr/>
        </p:nvSpPr>
        <p:spPr>
          <a:xfrm>
            <a:off x="6972480" y="98748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8"/>
          <p:cNvSpPr/>
          <p:nvPr/>
        </p:nvSpPr>
        <p:spPr>
          <a:xfrm>
            <a:off x="6970320" y="193644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9"/>
          <p:cNvSpPr/>
          <p:nvPr/>
        </p:nvSpPr>
        <p:spPr>
          <a:xfrm>
            <a:off x="6318360" y="288684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0"/>
          <p:cNvSpPr/>
          <p:nvPr/>
        </p:nvSpPr>
        <p:spPr>
          <a:xfrm>
            <a:off x="6318360" y="383076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1"/>
          <p:cNvSpPr/>
          <p:nvPr/>
        </p:nvSpPr>
        <p:spPr>
          <a:xfrm>
            <a:off x="6318360" y="475272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2"/>
          <p:cNvSpPr/>
          <p:nvPr/>
        </p:nvSpPr>
        <p:spPr>
          <a:xfrm>
            <a:off x="6071760" y="570348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3"/>
          <p:cNvSpPr/>
          <p:nvPr/>
        </p:nvSpPr>
        <p:spPr>
          <a:xfrm>
            <a:off x="8229600" y="2867040"/>
            <a:ext cx="227520" cy="2439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4"/>
          <p:cNvSpPr/>
          <p:nvPr/>
        </p:nvSpPr>
        <p:spPr>
          <a:xfrm>
            <a:off x="9465840" y="591120"/>
            <a:ext cx="373680" cy="34617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5"/>
          <p:cNvSpPr/>
          <p:nvPr/>
        </p:nvSpPr>
        <p:spPr>
          <a:xfrm>
            <a:off x="9473040" y="4175280"/>
            <a:ext cx="366120" cy="1782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6"/>
          <p:cNvSpPr/>
          <p:nvPr/>
        </p:nvSpPr>
        <p:spPr>
          <a:xfrm>
            <a:off x="9520560" y="2057760"/>
            <a:ext cx="1887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8" name="CustomShape 27"/>
          <p:cNvSpPr/>
          <p:nvPr/>
        </p:nvSpPr>
        <p:spPr>
          <a:xfrm>
            <a:off x="9520560" y="4882320"/>
            <a:ext cx="188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9" name="CustomShape 28"/>
          <p:cNvSpPr/>
          <p:nvPr/>
        </p:nvSpPr>
        <p:spPr>
          <a:xfrm>
            <a:off x="7198920" y="6238800"/>
            <a:ext cx="165636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00" name="CustomShape 29"/>
          <p:cNvSpPr/>
          <p:nvPr/>
        </p:nvSpPr>
        <p:spPr>
          <a:xfrm>
            <a:off x="5357160" y="6238800"/>
            <a:ext cx="165636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01" name="CustomShape 30"/>
          <p:cNvSpPr/>
          <p:nvPr/>
        </p:nvSpPr>
        <p:spPr>
          <a:xfrm>
            <a:off x="7913160" y="5688360"/>
            <a:ext cx="227520" cy="5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1005840" y="438120"/>
            <a:ext cx="12617640" cy="81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603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04" name="CustomShape 3"/>
          <p:cNvSpPr/>
          <p:nvPr/>
        </p:nvSpPr>
        <p:spPr>
          <a:xfrm>
            <a:off x="5032800" y="2143800"/>
            <a:ext cx="408600" cy="5731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05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6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07" name="CustomShape 6"/>
          <p:cNvSpPr/>
          <p:nvPr/>
        </p:nvSpPr>
        <p:spPr>
          <a:xfrm>
            <a:off x="5032800" y="3782520"/>
            <a:ext cx="408600" cy="543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7"/>
          <p:cNvSpPr/>
          <p:nvPr/>
        </p:nvSpPr>
        <p:spPr>
          <a:xfrm flipH="1" flipV="1" rot="10800000">
            <a:off x="8562960" y="3374280"/>
            <a:ext cx="1559520" cy="4662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8"/>
          <p:cNvSpPr/>
          <p:nvPr/>
        </p:nvSpPr>
        <p:spPr>
          <a:xfrm flipH="1" flipV="1" rot="10800000">
            <a:off x="8562960" y="5098680"/>
            <a:ext cx="1559520" cy="5166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9"/>
          <p:cNvSpPr/>
          <p:nvPr/>
        </p:nvSpPr>
        <p:spPr>
          <a:xfrm>
            <a:off x="8915400" y="2131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1" name="CustomShape 10"/>
          <p:cNvSpPr/>
          <p:nvPr/>
        </p:nvSpPr>
        <p:spPr>
          <a:xfrm>
            <a:off x="8915400" y="24411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2" name="CustomShape 11"/>
          <p:cNvSpPr/>
          <p:nvPr/>
        </p:nvSpPr>
        <p:spPr>
          <a:xfrm>
            <a:off x="8915400" y="27698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3" name="CustomShape 12"/>
          <p:cNvSpPr/>
          <p:nvPr/>
        </p:nvSpPr>
        <p:spPr>
          <a:xfrm>
            <a:off x="8915400" y="30985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4" name="CustomShape 13"/>
          <p:cNvSpPr/>
          <p:nvPr/>
        </p:nvSpPr>
        <p:spPr>
          <a:xfrm>
            <a:off x="8915400" y="3427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5" name="CustomShape 14"/>
          <p:cNvSpPr/>
          <p:nvPr/>
        </p:nvSpPr>
        <p:spPr>
          <a:xfrm>
            <a:off x="8915400" y="38379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6" name="CustomShape 15"/>
          <p:cNvSpPr/>
          <p:nvPr/>
        </p:nvSpPr>
        <p:spPr>
          <a:xfrm>
            <a:off x="8915400" y="41479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7" name="CustomShape 16"/>
          <p:cNvSpPr/>
          <p:nvPr/>
        </p:nvSpPr>
        <p:spPr>
          <a:xfrm>
            <a:off x="8915400" y="4476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8" name="CustomShape 17"/>
          <p:cNvSpPr/>
          <p:nvPr/>
        </p:nvSpPr>
        <p:spPr>
          <a:xfrm>
            <a:off x="8915400" y="480528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9" name="CustomShape 18"/>
          <p:cNvSpPr/>
          <p:nvPr/>
        </p:nvSpPr>
        <p:spPr>
          <a:xfrm>
            <a:off x="8915400" y="51339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20" name="CustomShape 19"/>
          <p:cNvSpPr/>
          <p:nvPr/>
        </p:nvSpPr>
        <p:spPr>
          <a:xfrm>
            <a:off x="8610480" y="18723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21" name="CustomShape 20"/>
          <p:cNvSpPr/>
          <p:nvPr/>
        </p:nvSpPr>
        <p:spPr>
          <a:xfrm>
            <a:off x="5991120" y="26100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22" name="CustomShape 21"/>
          <p:cNvSpPr/>
          <p:nvPr/>
        </p:nvSpPr>
        <p:spPr>
          <a:xfrm>
            <a:off x="5991120" y="4305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1005840" y="438120"/>
            <a:ext cx="12617640" cy="81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624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25" name="CustomShape 3"/>
          <p:cNvSpPr/>
          <p:nvPr/>
        </p:nvSpPr>
        <p:spPr>
          <a:xfrm>
            <a:off x="5032800" y="2143800"/>
            <a:ext cx="408600" cy="5731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6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7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28" name="CustomShape 6"/>
          <p:cNvSpPr/>
          <p:nvPr/>
        </p:nvSpPr>
        <p:spPr>
          <a:xfrm>
            <a:off x="5032800" y="3782520"/>
            <a:ext cx="408600" cy="543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7"/>
          <p:cNvSpPr/>
          <p:nvPr/>
        </p:nvSpPr>
        <p:spPr>
          <a:xfrm flipH="1" flipV="1" rot="10800000">
            <a:off x="8562960" y="3374280"/>
            <a:ext cx="1559520" cy="4662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8"/>
          <p:cNvSpPr/>
          <p:nvPr/>
        </p:nvSpPr>
        <p:spPr>
          <a:xfrm flipH="1" flipV="1" rot="10800000">
            <a:off x="8562960" y="5098680"/>
            <a:ext cx="1559520" cy="5166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9"/>
          <p:cNvSpPr/>
          <p:nvPr/>
        </p:nvSpPr>
        <p:spPr>
          <a:xfrm>
            <a:off x="8915400" y="2131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2" name="CustomShape 10"/>
          <p:cNvSpPr/>
          <p:nvPr/>
        </p:nvSpPr>
        <p:spPr>
          <a:xfrm>
            <a:off x="8915400" y="24411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3" name="CustomShape 11"/>
          <p:cNvSpPr/>
          <p:nvPr/>
        </p:nvSpPr>
        <p:spPr>
          <a:xfrm>
            <a:off x="8915400" y="27698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4" name="CustomShape 12"/>
          <p:cNvSpPr/>
          <p:nvPr/>
        </p:nvSpPr>
        <p:spPr>
          <a:xfrm>
            <a:off x="8915400" y="30985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5" name="CustomShape 13"/>
          <p:cNvSpPr/>
          <p:nvPr/>
        </p:nvSpPr>
        <p:spPr>
          <a:xfrm>
            <a:off x="8915400" y="3427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6" name="CustomShape 14"/>
          <p:cNvSpPr/>
          <p:nvPr/>
        </p:nvSpPr>
        <p:spPr>
          <a:xfrm>
            <a:off x="8915400" y="38379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7" name="CustomShape 15"/>
          <p:cNvSpPr/>
          <p:nvPr/>
        </p:nvSpPr>
        <p:spPr>
          <a:xfrm>
            <a:off x="8915400" y="41479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8" name="CustomShape 16"/>
          <p:cNvSpPr/>
          <p:nvPr/>
        </p:nvSpPr>
        <p:spPr>
          <a:xfrm>
            <a:off x="8915400" y="4476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9" name="CustomShape 17"/>
          <p:cNvSpPr/>
          <p:nvPr/>
        </p:nvSpPr>
        <p:spPr>
          <a:xfrm>
            <a:off x="8915400" y="480528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40" name="CustomShape 18"/>
          <p:cNvSpPr/>
          <p:nvPr/>
        </p:nvSpPr>
        <p:spPr>
          <a:xfrm>
            <a:off x="8915400" y="51339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41" name="CustomShape 19"/>
          <p:cNvSpPr/>
          <p:nvPr/>
        </p:nvSpPr>
        <p:spPr>
          <a:xfrm>
            <a:off x="8610480" y="18723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42" name="CustomShape 20"/>
          <p:cNvSpPr/>
          <p:nvPr/>
        </p:nvSpPr>
        <p:spPr>
          <a:xfrm>
            <a:off x="5991120" y="26100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43" name="CustomShape 21"/>
          <p:cNvSpPr/>
          <p:nvPr/>
        </p:nvSpPr>
        <p:spPr>
          <a:xfrm>
            <a:off x="5991120" y="4305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33CCDC79-BB0A-48B1-8A9D-0724CB923F4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graphicFrame>
        <p:nvGraphicFramePr>
          <p:cNvPr id="646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47" name="CustomShape 4"/>
          <p:cNvSpPr/>
          <p:nvPr/>
        </p:nvSpPr>
        <p:spPr>
          <a:xfrm>
            <a:off x="6400800" y="356256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48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36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0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9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50" name="CustomShape 7"/>
          <p:cNvSpPr/>
          <p:nvPr/>
        </p:nvSpPr>
        <p:spPr>
          <a:xfrm>
            <a:off x="5410080" y="3809880"/>
            <a:ext cx="761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8"/>
          <p:cNvSpPr/>
          <p:nvPr/>
        </p:nvSpPr>
        <p:spPr>
          <a:xfrm flipV="1">
            <a:off x="7848720" y="2874240"/>
            <a:ext cx="97416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9"/>
          <p:cNvSpPr/>
          <p:nvPr/>
        </p:nvSpPr>
        <p:spPr>
          <a:xfrm>
            <a:off x="7848720" y="4096080"/>
            <a:ext cx="929520" cy="72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0"/>
          <p:cNvSpPr/>
          <p:nvPr/>
        </p:nvSpPr>
        <p:spPr>
          <a:xfrm>
            <a:off x="7255080" y="2130120"/>
            <a:ext cx="1522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4" name="CustomShape 11"/>
          <p:cNvSpPr/>
          <p:nvPr/>
        </p:nvSpPr>
        <p:spPr>
          <a:xfrm>
            <a:off x="7534800" y="4680360"/>
            <a:ext cx="1221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5" name="CustomShape 12"/>
          <p:cNvSpPr/>
          <p:nvPr/>
        </p:nvSpPr>
        <p:spPr>
          <a:xfrm>
            <a:off x="5410080" y="4572000"/>
            <a:ext cx="303840" cy="25135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3"/>
          <p:cNvSpPr/>
          <p:nvPr/>
        </p:nvSpPr>
        <p:spPr>
          <a:xfrm>
            <a:off x="5787720" y="5652000"/>
            <a:ext cx="144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7" name="CustomShape 14"/>
          <p:cNvSpPr/>
          <p:nvPr/>
        </p:nvSpPr>
        <p:spPr>
          <a:xfrm>
            <a:off x="13010760" y="5513760"/>
            <a:ext cx="1330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8" name="CustomShape 15"/>
          <p:cNvSpPr/>
          <p:nvPr/>
        </p:nvSpPr>
        <p:spPr>
          <a:xfrm>
            <a:off x="12698640" y="5284440"/>
            <a:ext cx="254160" cy="11872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4312800" y="451548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380880" y="1447920"/>
            <a:ext cx="9219240" cy="31230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D10D0842-280A-411D-9C9B-9E6DD243125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609480" y="167652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618840" y="280260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5" name="CustomShape 7"/>
          <p:cNvSpPr/>
          <p:nvPr/>
        </p:nvSpPr>
        <p:spPr>
          <a:xfrm>
            <a:off x="2415600" y="167652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6" name="CustomShape 8"/>
          <p:cNvSpPr/>
          <p:nvPr/>
        </p:nvSpPr>
        <p:spPr>
          <a:xfrm>
            <a:off x="2415600" y="278748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7" name="CustomShape 9"/>
          <p:cNvSpPr/>
          <p:nvPr/>
        </p:nvSpPr>
        <p:spPr>
          <a:xfrm>
            <a:off x="2151720" y="389808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8" name="CustomShape 10"/>
          <p:cNvSpPr/>
          <p:nvPr/>
        </p:nvSpPr>
        <p:spPr>
          <a:xfrm>
            <a:off x="4114800" y="252540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9" name="CustomShape 11"/>
          <p:cNvSpPr/>
          <p:nvPr/>
        </p:nvSpPr>
        <p:spPr>
          <a:xfrm>
            <a:off x="1086480" y="227700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70" name="CustomShape 12"/>
          <p:cNvSpPr/>
          <p:nvPr/>
        </p:nvSpPr>
        <p:spPr>
          <a:xfrm>
            <a:off x="2133720" y="334188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71" name="CustomShape 13"/>
          <p:cNvSpPr/>
          <p:nvPr/>
        </p:nvSpPr>
        <p:spPr>
          <a:xfrm>
            <a:off x="1447920" y="1943280"/>
            <a:ext cx="96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14"/>
          <p:cNvSpPr/>
          <p:nvPr/>
        </p:nvSpPr>
        <p:spPr>
          <a:xfrm>
            <a:off x="1447920" y="3032640"/>
            <a:ext cx="93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15"/>
          <p:cNvSpPr/>
          <p:nvPr/>
        </p:nvSpPr>
        <p:spPr>
          <a:xfrm>
            <a:off x="3429000" y="1943280"/>
            <a:ext cx="684720" cy="84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16"/>
          <p:cNvSpPr/>
          <p:nvPr/>
        </p:nvSpPr>
        <p:spPr>
          <a:xfrm flipV="1">
            <a:off x="3420000" y="2791080"/>
            <a:ext cx="693720" cy="2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7"/>
          <p:cNvSpPr/>
          <p:nvPr/>
        </p:nvSpPr>
        <p:spPr>
          <a:xfrm flipV="1">
            <a:off x="3420000" y="2791080"/>
            <a:ext cx="69372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18"/>
          <p:cNvSpPr/>
          <p:nvPr/>
        </p:nvSpPr>
        <p:spPr>
          <a:xfrm>
            <a:off x="5422320" y="2787480"/>
            <a:ext cx="67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19"/>
          <p:cNvSpPr/>
          <p:nvPr/>
        </p:nvSpPr>
        <p:spPr>
          <a:xfrm>
            <a:off x="6108120" y="252540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8" name="CustomShape 20"/>
          <p:cNvSpPr/>
          <p:nvPr/>
        </p:nvSpPr>
        <p:spPr>
          <a:xfrm>
            <a:off x="8001000" y="190944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9" name="CustomShape 21"/>
          <p:cNvSpPr/>
          <p:nvPr/>
        </p:nvSpPr>
        <p:spPr>
          <a:xfrm>
            <a:off x="7976520" y="3032640"/>
            <a:ext cx="1230480" cy="74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80" name="CustomShape 22"/>
          <p:cNvSpPr/>
          <p:nvPr/>
        </p:nvSpPr>
        <p:spPr>
          <a:xfrm flipV="1">
            <a:off x="7339680" y="2132280"/>
            <a:ext cx="636120" cy="65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23"/>
          <p:cNvSpPr/>
          <p:nvPr/>
        </p:nvSpPr>
        <p:spPr>
          <a:xfrm>
            <a:off x="7339680" y="2804040"/>
            <a:ext cx="63612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4"/>
          <p:cNvSpPr/>
          <p:nvPr/>
        </p:nvSpPr>
        <p:spPr>
          <a:xfrm>
            <a:off x="1405440" y="306936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3" name="CustomShape 25"/>
          <p:cNvSpPr/>
          <p:nvPr/>
        </p:nvSpPr>
        <p:spPr>
          <a:xfrm>
            <a:off x="3664080" y="3454920"/>
            <a:ext cx="72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4" name="CustomShape 26"/>
          <p:cNvSpPr/>
          <p:nvPr/>
        </p:nvSpPr>
        <p:spPr>
          <a:xfrm>
            <a:off x="1441080" y="190584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5" name="CustomShape 27"/>
          <p:cNvSpPr/>
          <p:nvPr/>
        </p:nvSpPr>
        <p:spPr>
          <a:xfrm>
            <a:off x="5369040" y="2978280"/>
            <a:ext cx="94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6" name="CustomShape 28"/>
          <p:cNvSpPr/>
          <p:nvPr/>
        </p:nvSpPr>
        <p:spPr>
          <a:xfrm>
            <a:off x="7456680" y="2580480"/>
            <a:ext cx="902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7" name="CustomShape 29"/>
          <p:cNvSpPr/>
          <p:nvPr/>
        </p:nvSpPr>
        <p:spPr>
          <a:xfrm>
            <a:off x="8259480" y="4116240"/>
            <a:ext cx="78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8" name="CustomShape 30"/>
          <p:cNvSpPr/>
          <p:nvPr/>
        </p:nvSpPr>
        <p:spPr>
          <a:xfrm>
            <a:off x="380880" y="4917600"/>
            <a:ext cx="9219240" cy="31230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9" name="CustomShape 31"/>
          <p:cNvSpPr/>
          <p:nvPr/>
        </p:nvSpPr>
        <p:spPr>
          <a:xfrm>
            <a:off x="609480" y="514620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0" name="CustomShape 32"/>
          <p:cNvSpPr/>
          <p:nvPr/>
        </p:nvSpPr>
        <p:spPr>
          <a:xfrm>
            <a:off x="618840" y="627264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1" name="CustomShape 33"/>
          <p:cNvSpPr/>
          <p:nvPr/>
        </p:nvSpPr>
        <p:spPr>
          <a:xfrm>
            <a:off x="2415600" y="514620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2" name="CustomShape 34"/>
          <p:cNvSpPr/>
          <p:nvPr/>
        </p:nvSpPr>
        <p:spPr>
          <a:xfrm>
            <a:off x="2415600" y="625716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3" name="CustomShape 35"/>
          <p:cNvSpPr/>
          <p:nvPr/>
        </p:nvSpPr>
        <p:spPr>
          <a:xfrm>
            <a:off x="2151720" y="736812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4" name="CustomShape 36"/>
          <p:cNvSpPr/>
          <p:nvPr/>
        </p:nvSpPr>
        <p:spPr>
          <a:xfrm>
            <a:off x="4114800" y="599508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5" name="CustomShape 37"/>
          <p:cNvSpPr/>
          <p:nvPr/>
        </p:nvSpPr>
        <p:spPr>
          <a:xfrm>
            <a:off x="1086480" y="574704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96" name="CustomShape 38"/>
          <p:cNvSpPr/>
          <p:nvPr/>
        </p:nvSpPr>
        <p:spPr>
          <a:xfrm>
            <a:off x="2133720" y="681192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97" name="CustomShape 39"/>
          <p:cNvSpPr/>
          <p:nvPr/>
        </p:nvSpPr>
        <p:spPr>
          <a:xfrm>
            <a:off x="1447920" y="5412960"/>
            <a:ext cx="96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40"/>
          <p:cNvSpPr/>
          <p:nvPr/>
        </p:nvSpPr>
        <p:spPr>
          <a:xfrm>
            <a:off x="1447920" y="6502680"/>
            <a:ext cx="93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41"/>
          <p:cNvSpPr/>
          <p:nvPr/>
        </p:nvSpPr>
        <p:spPr>
          <a:xfrm>
            <a:off x="3429000" y="5412960"/>
            <a:ext cx="684720" cy="84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42"/>
          <p:cNvSpPr/>
          <p:nvPr/>
        </p:nvSpPr>
        <p:spPr>
          <a:xfrm flipV="1">
            <a:off x="3420000" y="6261120"/>
            <a:ext cx="693720" cy="2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43"/>
          <p:cNvSpPr/>
          <p:nvPr/>
        </p:nvSpPr>
        <p:spPr>
          <a:xfrm flipV="1">
            <a:off x="3420000" y="6261120"/>
            <a:ext cx="69372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44"/>
          <p:cNvSpPr/>
          <p:nvPr/>
        </p:nvSpPr>
        <p:spPr>
          <a:xfrm>
            <a:off x="5422320" y="6257160"/>
            <a:ext cx="67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45"/>
          <p:cNvSpPr/>
          <p:nvPr/>
        </p:nvSpPr>
        <p:spPr>
          <a:xfrm>
            <a:off x="6108120" y="599508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4" name="CustomShape 46"/>
          <p:cNvSpPr/>
          <p:nvPr/>
        </p:nvSpPr>
        <p:spPr>
          <a:xfrm>
            <a:off x="8001000" y="537948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5" name="CustomShape 47"/>
          <p:cNvSpPr/>
          <p:nvPr/>
        </p:nvSpPr>
        <p:spPr>
          <a:xfrm>
            <a:off x="7976520" y="6502680"/>
            <a:ext cx="1230480" cy="76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6" name="CustomShape 48"/>
          <p:cNvSpPr/>
          <p:nvPr/>
        </p:nvSpPr>
        <p:spPr>
          <a:xfrm flipV="1">
            <a:off x="7339680" y="5601960"/>
            <a:ext cx="636120" cy="65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49"/>
          <p:cNvSpPr/>
          <p:nvPr/>
        </p:nvSpPr>
        <p:spPr>
          <a:xfrm>
            <a:off x="7339680" y="6274080"/>
            <a:ext cx="63612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50"/>
          <p:cNvSpPr/>
          <p:nvPr/>
        </p:nvSpPr>
        <p:spPr>
          <a:xfrm>
            <a:off x="1405440" y="653940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09" name="CustomShape 51"/>
          <p:cNvSpPr/>
          <p:nvPr/>
        </p:nvSpPr>
        <p:spPr>
          <a:xfrm>
            <a:off x="3664080" y="6924600"/>
            <a:ext cx="72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0" name="CustomShape 52"/>
          <p:cNvSpPr/>
          <p:nvPr/>
        </p:nvSpPr>
        <p:spPr>
          <a:xfrm>
            <a:off x="1441080" y="537588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1" name="CustomShape 53"/>
          <p:cNvSpPr/>
          <p:nvPr/>
        </p:nvSpPr>
        <p:spPr>
          <a:xfrm>
            <a:off x="5369040" y="6448320"/>
            <a:ext cx="94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2" name="CustomShape 54"/>
          <p:cNvSpPr/>
          <p:nvPr/>
        </p:nvSpPr>
        <p:spPr>
          <a:xfrm>
            <a:off x="7456680" y="6050520"/>
            <a:ext cx="902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3" name="CustomShape 55"/>
          <p:cNvSpPr/>
          <p:nvPr/>
        </p:nvSpPr>
        <p:spPr>
          <a:xfrm>
            <a:off x="8259480" y="7586280"/>
            <a:ext cx="78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4" name="CustomShape 56"/>
          <p:cNvSpPr/>
          <p:nvPr/>
        </p:nvSpPr>
        <p:spPr>
          <a:xfrm>
            <a:off x="12231720" y="3399480"/>
            <a:ext cx="2016720" cy="497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15" name="CustomShape 57"/>
          <p:cNvSpPr/>
          <p:nvPr/>
        </p:nvSpPr>
        <p:spPr>
          <a:xfrm>
            <a:off x="12243960" y="4590000"/>
            <a:ext cx="2016720" cy="821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16" name="CustomShape 58"/>
          <p:cNvSpPr/>
          <p:nvPr/>
        </p:nvSpPr>
        <p:spPr>
          <a:xfrm>
            <a:off x="9208080" y="2145240"/>
            <a:ext cx="3022560" cy="150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59"/>
          <p:cNvSpPr/>
          <p:nvPr/>
        </p:nvSpPr>
        <p:spPr>
          <a:xfrm flipV="1">
            <a:off x="9232560" y="3647520"/>
            <a:ext cx="2998080" cy="195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60"/>
          <p:cNvSpPr/>
          <p:nvPr/>
        </p:nvSpPr>
        <p:spPr>
          <a:xfrm>
            <a:off x="9220320" y="3454920"/>
            <a:ext cx="3022560" cy="150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61"/>
          <p:cNvSpPr/>
          <p:nvPr/>
        </p:nvSpPr>
        <p:spPr>
          <a:xfrm flipV="1">
            <a:off x="9238320" y="4909680"/>
            <a:ext cx="2998080" cy="195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62"/>
          <p:cNvSpPr/>
          <p:nvPr/>
        </p:nvSpPr>
        <p:spPr>
          <a:xfrm>
            <a:off x="10425240" y="3464280"/>
            <a:ext cx="158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1" name="CustomShape 63"/>
          <p:cNvSpPr/>
          <p:nvPr/>
        </p:nvSpPr>
        <p:spPr>
          <a:xfrm>
            <a:off x="10483200" y="4773960"/>
            <a:ext cx="158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4312800" y="451548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23" name="CustomShape 2"/>
          <p:cNvSpPr/>
          <p:nvPr/>
        </p:nvSpPr>
        <p:spPr>
          <a:xfrm>
            <a:off x="380880" y="1447920"/>
            <a:ext cx="7390440" cy="31230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25" name="CustomShape 4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B7D82C0F-44AA-4545-8E43-4ED574CF884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726" name="CustomShape 5"/>
          <p:cNvSpPr/>
          <p:nvPr/>
        </p:nvSpPr>
        <p:spPr>
          <a:xfrm>
            <a:off x="609480" y="167652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7" name="CustomShape 6"/>
          <p:cNvSpPr/>
          <p:nvPr/>
        </p:nvSpPr>
        <p:spPr>
          <a:xfrm>
            <a:off x="618840" y="280260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8" name="CustomShape 7"/>
          <p:cNvSpPr/>
          <p:nvPr/>
        </p:nvSpPr>
        <p:spPr>
          <a:xfrm>
            <a:off x="2415600" y="167652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9" name="CustomShape 8"/>
          <p:cNvSpPr/>
          <p:nvPr/>
        </p:nvSpPr>
        <p:spPr>
          <a:xfrm>
            <a:off x="2415600" y="278748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0" name="CustomShape 9"/>
          <p:cNvSpPr/>
          <p:nvPr/>
        </p:nvSpPr>
        <p:spPr>
          <a:xfrm>
            <a:off x="2151720" y="389808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1" name="CustomShape 10"/>
          <p:cNvSpPr/>
          <p:nvPr/>
        </p:nvSpPr>
        <p:spPr>
          <a:xfrm>
            <a:off x="4114800" y="252540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2" name="CustomShape 11"/>
          <p:cNvSpPr/>
          <p:nvPr/>
        </p:nvSpPr>
        <p:spPr>
          <a:xfrm>
            <a:off x="1086480" y="227700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3" name="CustomShape 12"/>
          <p:cNvSpPr/>
          <p:nvPr/>
        </p:nvSpPr>
        <p:spPr>
          <a:xfrm>
            <a:off x="2133720" y="334188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4" name="CustomShape 13"/>
          <p:cNvSpPr/>
          <p:nvPr/>
        </p:nvSpPr>
        <p:spPr>
          <a:xfrm>
            <a:off x="1447920" y="1943280"/>
            <a:ext cx="96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14"/>
          <p:cNvSpPr/>
          <p:nvPr/>
        </p:nvSpPr>
        <p:spPr>
          <a:xfrm>
            <a:off x="1447920" y="3032640"/>
            <a:ext cx="93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15"/>
          <p:cNvSpPr/>
          <p:nvPr/>
        </p:nvSpPr>
        <p:spPr>
          <a:xfrm>
            <a:off x="3429000" y="1943280"/>
            <a:ext cx="684720" cy="84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16"/>
          <p:cNvSpPr/>
          <p:nvPr/>
        </p:nvSpPr>
        <p:spPr>
          <a:xfrm flipV="1">
            <a:off x="3420000" y="2791080"/>
            <a:ext cx="693720" cy="2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7"/>
          <p:cNvSpPr/>
          <p:nvPr/>
        </p:nvSpPr>
        <p:spPr>
          <a:xfrm flipV="1">
            <a:off x="3420000" y="2791080"/>
            <a:ext cx="69372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8"/>
          <p:cNvSpPr/>
          <p:nvPr/>
        </p:nvSpPr>
        <p:spPr>
          <a:xfrm>
            <a:off x="5422320" y="2787480"/>
            <a:ext cx="67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9"/>
          <p:cNvSpPr/>
          <p:nvPr/>
        </p:nvSpPr>
        <p:spPr>
          <a:xfrm>
            <a:off x="6108120" y="252540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1" name="CustomShape 20"/>
          <p:cNvSpPr/>
          <p:nvPr/>
        </p:nvSpPr>
        <p:spPr>
          <a:xfrm>
            <a:off x="1405440" y="306936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2" name="CustomShape 21"/>
          <p:cNvSpPr/>
          <p:nvPr/>
        </p:nvSpPr>
        <p:spPr>
          <a:xfrm>
            <a:off x="3664080" y="3454920"/>
            <a:ext cx="72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3" name="CustomShape 22"/>
          <p:cNvSpPr/>
          <p:nvPr/>
        </p:nvSpPr>
        <p:spPr>
          <a:xfrm>
            <a:off x="1441080" y="190584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4" name="CustomShape 23"/>
          <p:cNvSpPr/>
          <p:nvPr/>
        </p:nvSpPr>
        <p:spPr>
          <a:xfrm>
            <a:off x="5369040" y="2978280"/>
            <a:ext cx="94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5" name="CustomShape 24"/>
          <p:cNvSpPr/>
          <p:nvPr/>
        </p:nvSpPr>
        <p:spPr>
          <a:xfrm>
            <a:off x="6863400" y="4116240"/>
            <a:ext cx="78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6" name="CustomShape 25"/>
          <p:cNvSpPr/>
          <p:nvPr/>
        </p:nvSpPr>
        <p:spPr>
          <a:xfrm>
            <a:off x="380880" y="4917600"/>
            <a:ext cx="7390440" cy="31230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7" name="CustomShape 26"/>
          <p:cNvSpPr/>
          <p:nvPr/>
        </p:nvSpPr>
        <p:spPr>
          <a:xfrm>
            <a:off x="609480" y="514620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8" name="CustomShape 27"/>
          <p:cNvSpPr/>
          <p:nvPr/>
        </p:nvSpPr>
        <p:spPr>
          <a:xfrm>
            <a:off x="618840" y="6272640"/>
            <a:ext cx="8370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9" name="CustomShape 28"/>
          <p:cNvSpPr/>
          <p:nvPr/>
        </p:nvSpPr>
        <p:spPr>
          <a:xfrm>
            <a:off x="2415600" y="514620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0" name="CustomShape 29"/>
          <p:cNvSpPr/>
          <p:nvPr/>
        </p:nvSpPr>
        <p:spPr>
          <a:xfrm>
            <a:off x="2415600" y="6257160"/>
            <a:ext cx="1012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1" name="CustomShape 30"/>
          <p:cNvSpPr/>
          <p:nvPr/>
        </p:nvSpPr>
        <p:spPr>
          <a:xfrm>
            <a:off x="2151720" y="736812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2" name="CustomShape 31"/>
          <p:cNvSpPr/>
          <p:nvPr/>
        </p:nvSpPr>
        <p:spPr>
          <a:xfrm>
            <a:off x="4114800" y="5995080"/>
            <a:ext cx="129420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3" name="CustomShape 32"/>
          <p:cNvSpPr/>
          <p:nvPr/>
        </p:nvSpPr>
        <p:spPr>
          <a:xfrm>
            <a:off x="1086480" y="574704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54" name="CustomShape 33"/>
          <p:cNvSpPr/>
          <p:nvPr/>
        </p:nvSpPr>
        <p:spPr>
          <a:xfrm>
            <a:off x="2133720" y="6811920"/>
            <a:ext cx="1294200" cy="36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55" name="CustomShape 34"/>
          <p:cNvSpPr/>
          <p:nvPr/>
        </p:nvSpPr>
        <p:spPr>
          <a:xfrm>
            <a:off x="1447920" y="5412960"/>
            <a:ext cx="96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35"/>
          <p:cNvSpPr/>
          <p:nvPr/>
        </p:nvSpPr>
        <p:spPr>
          <a:xfrm>
            <a:off x="1447920" y="6502680"/>
            <a:ext cx="93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36"/>
          <p:cNvSpPr/>
          <p:nvPr/>
        </p:nvSpPr>
        <p:spPr>
          <a:xfrm>
            <a:off x="3429000" y="5412960"/>
            <a:ext cx="684720" cy="84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7"/>
          <p:cNvSpPr/>
          <p:nvPr/>
        </p:nvSpPr>
        <p:spPr>
          <a:xfrm flipV="1">
            <a:off x="3420000" y="6261120"/>
            <a:ext cx="693720" cy="2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 flipV="1">
            <a:off x="3420000" y="6261120"/>
            <a:ext cx="69372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9"/>
          <p:cNvSpPr/>
          <p:nvPr/>
        </p:nvSpPr>
        <p:spPr>
          <a:xfrm>
            <a:off x="5422320" y="6257160"/>
            <a:ext cx="67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40"/>
          <p:cNvSpPr/>
          <p:nvPr/>
        </p:nvSpPr>
        <p:spPr>
          <a:xfrm>
            <a:off x="6108120" y="5995080"/>
            <a:ext cx="1230480" cy="47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2" name="CustomShape 41"/>
          <p:cNvSpPr/>
          <p:nvPr/>
        </p:nvSpPr>
        <p:spPr>
          <a:xfrm>
            <a:off x="1405440" y="653940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3" name="CustomShape 42"/>
          <p:cNvSpPr/>
          <p:nvPr/>
        </p:nvSpPr>
        <p:spPr>
          <a:xfrm>
            <a:off x="3664080" y="6924600"/>
            <a:ext cx="72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4" name="CustomShape 43"/>
          <p:cNvSpPr/>
          <p:nvPr/>
        </p:nvSpPr>
        <p:spPr>
          <a:xfrm>
            <a:off x="1441080" y="5375880"/>
            <a:ext cx="104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5" name="CustomShape 44"/>
          <p:cNvSpPr/>
          <p:nvPr/>
        </p:nvSpPr>
        <p:spPr>
          <a:xfrm>
            <a:off x="5369040" y="6448320"/>
            <a:ext cx="94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6" name="CustomShape 45"/>
          <p:cNvSpPr/>
          <p:nvPr/>
        </p:nvSpPr>
        <p:spPr>
          <a:xfrm>
            <a:off x="6863400" y="7586280"/>
            <a:ext cx="78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7" name="CustomShape 46"/>
          <p:cNvSpPr/>
          <p:nvPr/>
        </p:nvSpPr>
        <p:spPr>
          <a:xfrm>
            <a:off x="10344960" y="4015080"/>
            <a:ext cx="2016720" cy="497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8" name="CustomShape 47"/>
          <p:cNvSpPr/>
          <p:nvPr/>
        </p:nvSpPr>
        <p:spPr>
          <a:xfrm>
            <a:off x="7321320" y="2760840"/>
            <a:ext cx="3022560" cy="150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48"/>
          <p:cNvSpPr/>
          <p:nvPr/>
        </p:nvSpPr>
        <p:spPr>
          <a:xfrm flipV="1">
            <a:off x="7345800" y="4263120"/>
            <a:ext cx="2998080" cy="195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49"/>
          <p:cNvSpPr/>
          <p:nvPr/>
        </p:nvSpPr>
        <p:spPr>
          <a:xfrm>
            <a:off x="8538480" y="4079880"/>
            <a:ext cx="158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1005840" y="438120"/>
            <a:ext cx="12617640" cy="81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772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73" name="CustomShape 3"/>
          <p:cNvSpPr/>
          <p:nvPr/>
        </p:nvSpPr>
        <p:spPr>
          <a:xfrm>
            <a:off x="6404400" y="1691640"/>
            <a:ext cx="408600" cy="5731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74" name="Table 4"/>
          <p:cNvGraphicFramePr/>
          <p:nvPr/>
        </p:nvGraphicFramePr>
        <p:xfrm>
          <a:off x="8374680" y="1679040"/>
          <a:ext cx="1789200" cy="12423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5" name="Table 5"/>
          <p:cNvGraphicFramePr/>
          <p:nvPr/>
        </p:nvGraphicFramePr>
        <p:xfrm>
          <a:off x="8374680" y="335448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32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76" name="CustomShape 6"/>
          <p:cNvSpPr/>
          <p:nvPr/>
        </p:nvSpPr>
        <p:spPr>
          <a:xfrm>
            <a:off x="6374160" y="2784960"/>
            <a:ext cx="408600" cy="543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7"/>
          <p:cNvSpPr/>
          <p:nvPr/>
        </p:nvSpPr>
        <p:spPr>
          <a:xfrm flipH="1" flipV="1" rot="10800000">
            <a:off x="9934560" y="2611080"/>
            <a:ext cx="1559520" cy="31068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8"/>
          <p:cNvSpPr/>
          <p:nvPr/>
        </p:nvSpPr>
        <p:spPr>
          <a:xfrm flipH="1" flipV="1" rot="10800000">
            <a:off x="9964800" y="4259520"/>
            <a:ext cx="1589760" cy="5958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9"/>
          <p:cNvSpPr/>
          <p:nvPr/>
        </p:nvSpPr>
        <p:spPr>
          <a:xfrm>
            <a:off x="10287000" y="16790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0" name="CustomShape 10"/>
          <p:cNvSpPr/>
          <p:nvPr/>
        </p:nvSpPr>
        <p:spPr>
          <a:xfrm>
            <a:off x="10287000" y="19893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1" name="CustomShape 11"/>
          <p:cNvSpPr/>
          <p:nvPr/>
        </p:nvSpPr>
        <p:spPr>
          <a:xfrm>
            <a:off x="10287000" y="23180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2" name="CustomShape 12"/>
          <p:cNvSpPr/>
          <p:nvPr/>
        </p:nvSpPr>
        <p:spPr>
          <a:xfrm>
            <a:off x="10287000" y="26463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3" name="CustomShape 13"/>
          <p:cNvSpPr/>
          <p:nvPr/>
        </p:nvSpPr>
        <p:spPr>
          <a:xfrm>
            <a:off x="10287000" y="33858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4" name="CustomShape 14"/>
          <p:cNvSpPr/>
          <p:nvPr/>
        </p:nvSpPr>
        <p:spPr>
          <a:xfrm>
            <a:off x="10287000" y="36957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5" name="CustomShape 15"/>
          <p:cNvSpPr/>
          <p:nvPr/>
        </p:nvSpPr>
        <p:spPr>
          <a:xfrm>
            <a:off x="9982080" y="14202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6" name="CustomShape 16"/>
          <p:cNvSpPr/>
          <p:nvPr/>
        </p:nvSpPr>
        <p:spPr>
          <a:xfrm>
            <a:off x="7362720" y="20901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7" name="CustomShape 17"/>
          <p:cNvSpPr/>
          <p:nvPr/>
        </p:nvSpPr>
        <p:spPr>
          <a:xfrm>
            <a:off x="7362720" y="34189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IN" sz="1200" spc="-1" strike="noStrike">
              <a:latin typeface="Arial"/>
            </a:endParaRPr>
          </a:p>
        </p:txBody>
      </p:sp>
      <p:graphicFrame>
        <p:nvGraphicFramePr>
          <p:cNvPr id="788" name="Table 18"/>
          <p:cNvGraphicFramePr/>
          <p:nvPr/>
        </p:nvGraphicFramePr>
        <p:xfrm>
          <a:off x="8374680" y="448632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32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89" name="CustomShape 19"/>
          <p:cNvSpPr/>
          <p:nvPr/>
        </p:nvSpPr>
        <p:spPr>
          <a:xfrm>
            <a:off x="6374160" y="3916800"/>
            <a:ext cx="408600" cy="543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0"/>
          <p:cNvSpPr/>
          <p:nvPr/>
        </p:nvSpPr>
        <p:spPr>
          <a:xfrm flipH="1" flipV="1" rot="10800000">
            <a:off x="9964800" y="5391360"/>
            <a:ext cx="1589760" cy="5958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1"/>
          <p:cNvSpPr/>
          <p:nvPr/>
        </p:nvSpPr>
        <p:spPr>
          <a:xfrm>
            <a:off x="10287000" y="451764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2" name="CustomShape 22"/>
          <p:cNvSpPr/>
          <p:nvPr/>
        </p:nvSpPr>
        <p:spPr>
          <a:xfrm>
            <a:off x="10287000" y="482760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3" name="CustomShape 23"/>
          <p:cNvSpPr/>
          <p:nvPr/>
        </p:nvSpPr>
        <p:spPr>
          <a:xfrm>
            <a:off x="7362720" y="45507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4" name="CustomShape 24"/>
          <p:cNvSpPr/>
          <p:nvPr/>
        </p:nvSpPr>
        <p:spPr>
          <a:xfrm rot="10800000">
            <a:off x="3211920" y="7147800"/>
            <a:ext cx="438120" cy="27270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5"/>
          <p:cNvSpPr/>
          <p:nvPr/>
        </p:nvSpPr>
        <p:spPr>
          <a:xfrm rot="16200000">
            <a:off x="1293480" y="282456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6" name="CustomShape 26"/>
          <p:cNvSpPr/>
          <p:nvPr/>
        </p:nvSpPr>
        <p:spPr>
          <a:xfrm rot="10800000">
            <a:off x="3151800" y="8839080"/>
            <a:ext cx="407520" cy="22086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7"/>
          <p:cNvSpPr/>
          <p:nvPr/>
        </p:nvSpPr>
        <p:spPr>
          <a:xfrm rot="16200000">
            <a:off x="1338120" y="52531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8" name="CustomShape 28"/>
          <p:cNvSpPr/>
          <p:nvPr/>
        </p:nvSpPr>
        <p:spPr>
          <a:xfrm>
            <a:off x="6374160" y="6054480"/>
            <a:ext cx="408600" cy="5738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29"/>
          <p:cNvSpPr/>
          <p:nvPr/>
        </p:nvSpPr>
        <p:spPr>
          <a:xfrm>
            <a:off x="6814080" y="6203520"/>
            <a:ext cx="1675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00" name="CustomShape 30"/>
          <p:cNvSpPr/>
          <p:nvPr/>
        </p:nvSpPr>
        <p:spPr>
          <a:xfrm>
            <a:off x="9791640" y="3048480"/>
            <a:ext cx="26658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01" name="CustomShape 31"/>
          <p:cNvSpPr/>
          <p:nvPr/>
        </p:nvSpPr>
        <p:spPr>
          <a:xfrm>
            <a:off x="9829800" y="4189320"/>
            <a:ext cx="26658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38862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3" name="CustomShape 2"/>
          <p:cNvSpPr/>
          <p:nvPr/>
        </p:nvSpPr>
        <p:spPr>
          <a:xfrm>
            <a:off x="228600" y="1056960"/>
            <a:ext cx="3199320" cy="17895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4" name="CustomShape 3"/>
          <p:cNvSpPr/>
          <p:nvPr/>
        </p:nvSpPr>
        <p:spPr>
          <a:xfrm>
            <a:off x="228600" y="3000600"/>
            <a:ext cx="3199320" cy="2661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3E1CF2F-820E-4393-90D6-D6A2E6D5EFBE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806" name="CustomShape 5"/>
          <p:cNvSpPr/>
          <p:nvPr/>
        </p:nvSpPr>
        <p:spPr>
          <a:xfrm>
            <a:off x="40539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7" name="CustomShape 6"/>
          <p:cNvSpPr/>
          <p:nvPr/>
        </p:nvSpPr>
        <p:spPr>
          <a:xfrm>
            <a:off x="4648320" y="33775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8" name="CustomShape 7"/>
          <p:cNvSpPr/>
          <p:nvPr/>
        </p:nvSpPr>
        <p:spPr>
          <a:xfrm>
            <a:off x="40384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9" name="CustomShape 8"/>
          <p:cNvSpPr/>
          <p:nvPr/>
        </p:nvSpPr>
        <p:spPr>
          <a:xfrm>
            <a:off x="38862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0" name="CustomShape 9"/>
          <p:cNvSpPr/>
          <p:nvPr/>
        </p:nvSpPr>
        <p:spPr>
          <a:xfrm>
            <a:off x="454320" y="342144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1" name="CustomShape 10"/>
          <p:cNvSpPr/>
          <p:nvPr/>
        </p:nvSpPr>
        <p:spPr>
          <a:xfrm>
            <a:off x="454320" y="21924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2" name="CustomShape 11"/>
          <p:cNvSpPr/>
          <p:nvPr/>
        </p:nvSpPr>
        <p:spPr>
          <a:xfrm>
            <a:off x="441360" y="14587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3" name="CustomShape 12"/>
          <p:cNvSpPr/>
          <p:nvPr/>
        </p:nvSpPr>
        <p:spPr>
          <a:xfrm>
            <a:off x="438120" y="490212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4" name="CustomShape 13"/>
          <p:cNvSpPr/>
          <p:nvPr/>
        </p:nvSpPr>
        <p:spPr>
          <a:xfrm>
            <a:off x="2286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5" name="CustomShape 14"/>
          <p:cNvSpPr/>
          <p:nvPr/>
        </p:nvSpPr>
        <p:spPr>
          <a:xfrm>
            <a:off x="4343400" y="31489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5"/>
          <p:cNvSpPr/>
          <p:nvPr/>
        </p:nvSpPr>
        <p:spPr>
          <a:xfrm>
            <a:off x="5638680" y="3148920"/>
            <a:ext cx="360" cy="26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16"/>
          <p:cNvSpPr/>
          <p:nvPr/>
        </p:nvSpPr>
        <p:spPr>
          <a:xfrm>
            <a:off x="5638680" y="3911040"/>
            <a:ext cx="36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17"/>
          <p:cNvSpPr/>
          <p:nvPr/>
        </p:nvSpPr>
        <p:spPr>
          <a:xfrm>
            <a:off x="40539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9" name="CustomShape 18"/>
          <p:cNvSpPr/>
          <p:nvPr/>
        </p:nvSpPr>
        <p:spPr>
          <a:xfrm>
            <a:off x="75438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0" name="CustomShape 19"/>
          <p:cNvSpPr/>
          <p:nvPr/>
        </p:nvSpPr>
        <p:spPr>
          <a:xfrm>
            <a:off x="77115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1" name="CustomShape 20"/>
          <p:cNvSpPr/>
          <p:nvPr/>
        </p:nvSpPr>
        <p:spPr>
          <a:xfrm>
            <a:off x="8305920" y="33775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2" name="CustomShape 21"/>
          <p:cNvSpPr/>
          <p:nvPr/>
        </p:nvSpPr>
        <p:spPr>
          <a:xfrm>
            <a:off x="76960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3" name="CustomShape 22"/>
          <p:cNvSpPr/>
          <p:nvPr/>
        </p:nvSpPr>
        <p:spPr>
          <a:xfrm>
            <a:off x="75438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4" name="CustomShape 23"/>
          <p:cNvSpPr/>
          <p:nvPr/>
        </p:nvSpPr>
        <p:spPr>
          <a:xfrm>
            <a:off x="8001000" y="31489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24"/>
          <p:cNvSpPr/>
          <p:nvPr/>
        </p:nvSpPr>
        <p:spPr>
          <a:xfrm>
            <a:off x="9296280" y="3148920"/>
            <a:ext cx="360" cy="26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25"/>
          <p:cNvSpPr/>
          <p:nvPr/>
        </p:nvSpPr>
        <p:spPr>
          <a:xfrm>
            <a:off x="9296280" y="3911040"/>
            <a:ext cx="36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26"/>
          <p:cNvSpPr/>
          <p:nvPr/>
        </p:nvSpPr>
        <p:spPr>
          <a:xfrm>
            <a:off x="77115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8" name="CustomShape 27"/>
          <p:cNvSpPr/>
          <p:nvPr/>
        </p:nvSpPr>
        <p:spPr>
          <a:xfrm>
            <a:off x="40140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9" name="CustomShape 28"/>
          <p:cNvSpPr/>
          <p:nvPr/>
        </p:nvSpPr>
        <p:spPr>
          <a:xfrm>
            <a:off x="6858000" y="4482360"/>
            <a:ext cx="85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29"/>
          <p:cNvSpPr/>
          <p:nvPr/>
        </p:nvSpPr>
        <p:spPr>
          <a:xfrm>
            <a:off x="3213360" y="4514760"/>
            <a:ext cx="82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0"/>
          <p:cNvSpPr/>
          <p:nvPr/>
        </p:nvSpPr>
        <p:spPr>
          <a:xfrm>
            <a:off x="1895760" y="1952280"/>
            <a:ext cx="360" cy="33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1"/>
          <p:cNvSpPr/>
          <p:nvPr/>
        </p:nvSpPr>
        <p:spPr>
          <a:xfrm>
            <a:off x="1895760" y="2729520"/>
            <a:ext cx="360" cy="68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2"/>
          <p:cNvSpPr/>
          <p:nvPr/>
        </p:nvSpPr>
        <p:spPr>
          <a:xfrm>
            <a:off x="1905840" y="3991680"/>
            <a:ext cx="360" cy="25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3"/>
          <p:cNvSpPr/>
          <p:nvPr/>
        </p:nvSpPr>
        <p:spPr>
          <a:xfrm>
            <a:off x="1112508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5" name="CustomShape 34"/>
          <p:cNvSpPr/>
          <p:nvPr/>
        </p:nvSpPr>
        <p:spPr>
          <a:xfrm>
            <a:off x="1129284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6" name="CustomShape 35"/>
          <p:cNvSpPr/>
          <p:nvPr/>
        </p:nvSpPr>
        <p:spPr>
          <a:xfrm>
            <a:off x="1127772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7" name="CustomShape 36"/>
          <p:cNvSpPr/>
          <p:nvPr/>
        </p:nvSpPr>
        <p:spPr>
          <a:xfrm>
            <a:off x="1112508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8" name="CustomShape 37"/>
          <p:cNvSpPr/>
          <p:nvPr/>
        </p:nvSpPr>
        <p:spPr>
          <a:xfrm>
            <a:off x="11658600" y="31489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38"/>
          <p:cNvSpPr/>
          <p:nvPr/>
        </p:nvSpPr>
        <p:spPr>
          <a:xfrm>
            <a:off x="1129284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0" name="CustomShape 39"/>
          <p:cNvSpPr/>
          <p:nvPr/>
        </p:nvSpPr>
        <p:spPr>
          <a:xfrm>
            <a:off x="10515600" y="4471920"/>
            <a:ext cx="85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40"/>
          <p:cNvSpPr/>
          <p:nvPr/>
        </p:nvSpPr>
        <p:spPr>
          <a:xfrm>
            <a:off x="11875680" y="342144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2" name="CustomShape 41"/>
          <p:cNvSpPr/>
          <p:nvPr/>
        </p:nvSpPr>
        <p:spPr>
          <a:xfrm flipH="1">
            <a:off x="12978360" y="3181680"/>
            <a:ext cx="36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42"/>
          <p:cNvSpPr/>
          <p:nvPr/>
        </p:nvSpPr>
        <p:spPr>
          <a:xfrm>
            <a:off x="12980520" y="3954600"/>
            <a:ext cx="360" cy="25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14400" y="509904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3790800" y="5175360"/>
            <a:ext cx="691416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8540640" y="4156200"/>
            <a:ext cx="2135520" cy="6148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7823160" y="5632560"/>
            <a:ext cx="288180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3790800" y="5632560"/>
            <a:ext cx="3872520" cy="379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2031840" y="5175360"/>
            <a:ext cx="1675440" cy="837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4121280" y="1770120"/>
            <a:ext cx="3192840" cy="449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5737320" y="3060720"/>
            <a:ext cx="242604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914400" y="273672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9" name="CustomShape 11"/>
          <p:cNvSpPr/>
          <p:nvPr/>
        </p:nvSpPr>
        <p:spPr>
          <a:xfrm>
            <a:off x="8288640" y="3060720"/>
            <a:ext cx="2426040" cy="4179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0" name="CustomShape 12"/>
          <p:cNvSpPr/>
          <p:nvPr/>
        </p:nvSpPr>
        <p:spPr>
          <a:xfrm>
            <a:off x="914400" y="3917880"/>
            <a:ext cx="10120680" cy="1065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1" name="CustomShape 13"/>
          <p:cNvSpPr/>
          <p:nvPr/>
        </p:nvSpPr>
        <p:spPr>
          <a:xfrm>
            <a:off x="6232680" y="4137120"/>
            <a:ext cx="2145240" cy="6339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2" name="CustomShape 14"/>
          <p:cNvSpPr/>
          <p:nvPr/>
        </p:nvSpPr>
        <p:spPr>
          <a:xfrm>
            <a:off x="914400" y="1295280"/>
            <a:ext cx="10111320" cy="13006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3" name="CustomShape 15"/>
          <p:cNvSpPr/>
          <p:nvPr/>
        </p:nvSpPr>
        <p:spPr>
          <a:xfrm>
            <a:off x="11201400" y="1295280"/>
            <a:ext cx="1916640" cy="48693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4" name="CustomShape 16"/>
          <p:cNvSpPr/>
          <p:nvPr/>
        </p:nvSpPr>
        <p:spPr>
          <a:xfrm>
            <a:off x="11350800" y="3686040"/>
            <a:ext cx="1602360" cy="462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5" name="CustomShape 17"/>
          <p:cNvSpPr/>
          <p:nvPr/>
        </p:nvSpPr>
        <p:spPr>
          <a:xfrm>
            <a:off x="11350800" y="5397480"/>
            <a:ext cx="1602360" cy="6213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6" name="CustomShape 18"/>
          <p:cNvSpPr/>
          <p:nvPr/>
        </p:nvSpPr>
        <p:spPr>
          <a:xfrm>
            <a:off x="11350800" y="4838760"/>
            <a:ext cx="1602360" cy="497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7" name="CustomShape 19"/>
          <p:cNvSpPr/>
          <p:nvPr/>
        </p:nvSpPr>
        <p:spPr>
          <a:xfrm>
            <a:off x="11358720" y="2959200"/>
            <a:ext cx="1602360" cy="6213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8" name="CustomShape 20"/>
          <p:cNvSpPr/>
          <p:nvPr/>
        </p:nvSpPr>
        <p:spPr>
          <a:xfrm>
            <a:off x="914400" y="6248520"/>
            <a:ext cx="10120680" cy="68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CustomShape 21"/>
          <p:cNvSpPr/>
          <p:nvPr/>
        </p:nvSpPr>
        <p:spPr>
          <a:xfrm>
            <a:off x="11201400" y="6261120"/>
            <a:ext cx="1916640" cy="67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30" name="CustomShape 22"/>
          <p:cNvSpPr/>
          <p:nvPr/>
        </p:nvSpPr>
        <p:spPr>
          <a:xfrm>
            <a:off x="7521480" y="1770120"/>
            <a:ext cx="3192840" cy="449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CustomShape 23"/>
          <p:cNvSpPr/>
          <p:nvPr/>
        </p:nvSpPr>
        <p:spPr>
          <a:xfrm>
            <a:off x="11358720" y="2220840"/>
            <a:ext cx="1602360" cy="6213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32" name="CustomShape 24"/>
          <p:cNvSpPr/>
          <p:nvPr/>
        </p:nvSpPr>
        <p:spPr>
          <a:xfrm>
            <a:off x="11350800" y="4244040"/>
            <a:ext cx="1602360" cy="497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2286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B72A19C-82CA-4411-B425-C080F34321F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846" name="CustomShape 3"/>
          <p:cNvSpPr/>
          <p:nvPr/>
        </p:nvSpPr>
        <p:spPr>
          <a:xfrm>
            <a:off x="3963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7" name="CustomShape 4"/>
          <p:cNvSpPr/>
          <p:nvPr/>
        </p:nvSpPr>
        <p:spPr>
          <a:xfrm>
            <a:off x="990720" y="33775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8" name="CustomShape 5"/>
          <p:cNvSpPr/>
          <p:nvPr/>
        </p:nvSpPr>
        <p:spPr>
          <a:xfrm>
            <a:off x="3808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9" name="CustomShape 6"/>
          <p:cNvSpPr/>
          <p:nvPr/>
        </p:nvSpPr>
        <p:spPr>
          <a:xfrm>
            <a:off x="2286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0" name="CustomShape 7"/>
          <p:cNvSpPr/>
          <p:nvPr/>
        </p:nvSpPr>
        <p:spPr>
          <a:xfrm>
            <a:off x="685800" y="31489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8"/>
          <p:cNvSpPr/>
          <p:nvPr/>
        </p:nvSpPr>
        <p:spPr>
          <a:xfrm>
            <a:off x="1981080" y="3148920"/>
            <a:ext cx="360" cy="26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9"/>
          <p:cNvSpPr/>
          <p:nvPr/>
        </p:nvSpPr>
        <p:spPr>
          <a:xfrm>
            <a:off x="1981080" y="3911040"/>
            <a:ext cx="36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10"/>
          <p:cNvSpPr/>
          <p:nvPr/>
        </p:nvSpPr>
        <p:spPr>
          <a:xfrm>
            <a:off x="3963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4" name="CustomShape 11"/>
          <p:cNvSpPr/>
          <p:nvPr/>
        </p:nvSpPr>
        <p:spPr>
          <a:xfrm>
            <a:off x="38862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5" name="CustomShape 12"/>
          <p:cNvSpPr/>
          <p:nvPr/>
        </p:nvSpPr>
        <p:spPr>
          <a:xfrm>
            <a:off x="40539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6" name="CustomShape 13"/>
          <p:cNvSpPr/>
          <p:nvPr/>
        </p:nvSpPr>
        <p:spPr>
          <a:xfrm>
            <a:off x="4648320" y="33775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7" name="CustomShape 14"/>
          <p:cNvSpPr/>
          <p:nvPr/>
        </p:nvSpPr>
        <p:spPr>
          <a:xfrm>
            <a:off x="40384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8" name="CustomShape 15"/>
          <p:cNvSpPr/>
          <p:nvPr/>
        </p:nvSpPr>
        <p:spPr>
          <a:xfrm>
            <a:off x="38862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9" name="CustomShape 16"/>
          <p:cNvSpPr/>
          <p:nvPr/>
        </p:nvSpPr>
        <p:spPr>
          <a:xfrm>
            <a:off x="4343400" y="31489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17"/>
          <p:cNvSpPr/>
          <p:nvPr/>
        </p:nvSpPr>
        <p:spPr>
          <a:xfrm>
            <a:off x="5638680" y="3148920"/>
            <a:ext cx="360" cy="26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18"/>
          <p:cNvSpPr/>
          <p:nvPr/>
        </p:nvSpPr>
        <p:spPr>
          <a:xfrm>
            <a:off x="5638680" y="3911040"/>
            <a:ext cx="36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19"/>
          <p:cNvSpPr/>
          <p:nvPr/>
        </p:nvSpPr>
        <p:spPr>
          <a:xfrm>
            <a:off x="40539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3" name="CustomShape 20"/>
          <p:cNvSpPr/>
          <p:nvPr/>
        </p:nvSpPr>
        <p:spPr>
          <a:xfrm>
            <a:off x="3200400" y="4482360"/>
            <a:ext cx="85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21"/>
          <p:cNvSpPr/>
          <p:nvPr/>
        </p:nvSpPr>
        <p:spPr>
          <a:xfrm>
            <a:off x="75438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5" name="CustomShape 22"/>
          <p:cNvSpPr/>
          <p:nvPr/>
        </p:nvSpPr>
        <p:spPr>
          <a:xfrm>
            <a:off x="77115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6" name="CustomShape 23"/>
          <p:cNvSpPr/>
          <p:nvPr/>
        </p:nvSpPr>
        <p:spPr>
          <a:xfrm>
            <a:off x="76960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7" name="CustomShape 24"/>
          <p:cNvSpPr/>
          <p:nvPr/>
        </p:nvSpPr>
        <p:spPr>
          <a:xfrm>
            <a:off x="75438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8" name="CustomShape 25"/>
          <p:cNvSpPr/>
          <p:nvPr/>
        </p:nvSpPr>
        <p:spPr>
          <a:xfrm>
            <a:off x="8077320" y="31489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26"/>
          <p:cNvSpPr/>
          <p:nvPr/>
        </p:nvSpPr>
        <p:spPr>
          <a:xfrm>
            <a:off x="77115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0" name="CustomShape 27"/>
          <p:cNvSpPr/>
          <p:nvPr/>
        </p:nvSpPr>
        <p:spPr>
          <a:xfrm>
            <a:off x="6858000" y="4471920"/>
            <a:ext cx="85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8"/>
          <p:cNvSpPr/>
          <p:nvPr/>
        </p:nvSpPr>
        <p:spPr>
          <a:xfrm>
            <a:off x="8294040" y="342144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2" name="CustomShape 29"/>
          <p:cNvSpPr/>
          <p:nvPr/>
        </p:nvSpPr>
        <p:spPr>
          <a:xfrm flipH="1">
            <a:off x="9397080" y="3181680"/>
            <a:ext cx="36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30"/>
          <p:cNvSpPr/>
          <p:nvPr/>
        </p:nvSpPr>
        <p:spPr>
          <a:xfrm>
            <a:off x="9399240" y="3954600"/>
            <a:ext cx="360" cy="25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31"/>
          <p:cNvSpPr/>
          <p:nvPr/>
        </p:nvSpPr>
        <p:spPr>
          <a:xfrm>
            <a:off x="11201400" y="211824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5" name="CustomShape 32"/>
          <p:cNvSpPr/>
          <p:nvPr/>
        </p:nvSpPr>
        <p:spPr>
          <a:xfrm>
            <a:off x="11369160" y="421560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6" name="CustomShape 33"/>
          <p:cNvSpPr/>
          <p:nvPr/>
        </p:nvSpPr>
        <p:spPr>
          <a:xfrm>
            <a:off x="11353680" y="490176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7" name="CustomShape 34"/>
          <p:cNvSpPr/>
          <p:nvPr/>
        </p:nvSpPr>
        <p:spPr>
          <a:xfrm>
            <a:off x="11201400" y="579132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8" name="CustomShape 35"/>
          <p:cNvSpPr/>
          <p:nvPr/>
        </p:nvSpPr>
        <p:spPr>
          <a:xfrm>
            <a:off x="11734920" y="31489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36"/>
          <p:cNvSpPr/>
          <p:nvPr/>
        </p:nvSpPr>
        <p:spPr>
          <a:xfrm>
            <a:off x="11369160" y="264852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0" name="CustomShape 37"/>
          <p:cNvSpPr/>
          <p:nvPr/>
        </p:nvSpPr>
        <p:spPr>
          <a:xfrm>
            <a:off x="10515600" y="4482360"/>
            <a:ext cx="85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38"/>
          <p:cNvSpPr/>
          <p:nvPr/>
        </p:nvSpPr>
        <p:spPr>
          <a:xfrm>
            <a:off x="11951640" y="342144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2" name="CustomShape 39"/>
          <p:cNvSpPr/>
          <p:nvPr/>
        </p:nvSpPr>
        <p:spPr>
          <a:xfrm flipH="1">
            <a:off x="13054680" y="3181680"/>
            <a:ext cx="36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40"/>
          <p:cNvSpPr/>
          <p:nvPr/>
        </p:nvSpPr>
        <p:spPr>
          <a:xfrm>
            <a:off x="13056840" y="3954600"/>
            <a:ext cx="360" cy="25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1706760" y="198108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2646CEAB-4C48-4B21-914D-202E926CB45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1874520" y="407844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7" name="CustomShape 4"/>
          <p:cNvSpPr/>
          <p:nvPr/>
        </p:nvSpPr>
        <p:spPr>
          <a:xfrm>
            <a:off x="2468880" y="32407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1859400" y="476460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9" name="CustomShape 6"/>
          <p:cNvSpPr/>
          <p:nvPr/>
        </p:nvSpPr>
        <p:spPr>
          <a:xfrm>
            <a:off x="1706760" y="565416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0" name="CustomShape 7"/>
          <p:cNvSpPr/>
          <p:nvPr/>
        </p:nvSpPr>
        <p:spPr>
          <a:xfrm>
            <a:off x="2163960" y="30121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8"/>
          <p:cNvSpPr/>
          <p:nvPr/>
        </p:nvSpPr>
        <p:spPr>
          <a:xfrm>
            <a:off x="3459600" y="3012120"/>
            <a:ext cx="360" cy="26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9"/>
          <p:cNvSpPr/>
          <p:nvPr/>
        </p:nvSpPr>
        <p:spPr>
          <a:xfrm>
            <a:off x="3459600" y="3773880"/>
            <a:ext cx="36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0"/>
          <p:cNvSpPr/>
          <p:nvPr/>
        </p:nvSpPr>
        <p:spPr>
          <a:xfrm>
            <a:off x="1874520" y="251136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4" name="CustomShape 11"/>
          <p:cNvSpPr/>
          <p:nvPr/>
        </p:nvSpPr>
        <p:spPr>
          <a:xfrm>
            <a:off x="5364360" y="198108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5" name="CustomShape 12"/>
          <p:cNvSpPr/>
          <p:nvPr/>
        </p:nvSpPr>
        <p:spPr>
          <a:xfrm>
            <a:off x="5532120" y="407844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6" name="CustomShape 13"/>
          <p:cNvSpPr/>
          <p:nvPr/>
        </p:nvSpPr>
        <p:spPr>
          <a:xfrm>
            <a:off x="6126480" y="324072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7" name="CustomShape 14"/>
          <p:cNvSpPr/>
          <p:nvPr/>
        </p:nvSpPr>
        <p:spPr>
          <a:xfrm>
            <a:off x="5517000" y="476460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8" name="CustomShape 15"/>
          <p:cNvSpPr/>
          <p:nvPr/>
        </p:nvSpPr>
        <p:spPr>
          <a:xfrm>
            <a:off x="5364360" y="565416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9" name="CustomShape 16"/>
          <p:cNvSpPr/>
          <p:nvPr/>
        </p:nvSpPr>
        <p:spPr>
          <a:xfrm>
            <a:off x="5821560" y="30121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17"/>
          <p:cNvSpPr/>
          <p:nvPr/>
        </p:nvSpPr>
        <p:spPr>
          <a:xfrm>
            <a:off x="7117200" y="3012120"/>
            <a:ext cx="360" cy="26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18"/>
          <p:cNvSpPr/>
          <p:nvPr/>
        </p:nvSpPr>
        <p:spPr>
          <a:xfrm>
            <a:off x="7117200" y="3773880"/>
            <a:ext cx="36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19"/>
          <p:cNvSpPr/>
          <p:nvPr/>
        </p:nvSpPr>
        <p:spPr>
          <a:xfrm>
            <a:off x="5532120" y="251136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3" name="CustomShape 20"/>
          <p:cNvSpPr/>
          <p:nvPr/>
        </p:nvSpPr>
        <p:spPr>
          <a:xfrm>
            <a:off x="4678560" y="4345200"/>
            <a:ext cx="85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1"/>
          <p:cNvSpPr/>
          <p:nvPr/>
        </p:nvSpPr>
        <p:spPr>
          <a:xfrm>
            <a:off x="9021960" y="1981080"/>
            <a:ext cx="3199320" cy="35442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5" name="CustomShape 22"/>
          <p:cNvSpPr/>
          <p:nvPr/>
        </p:nvSpPr>
        <p:spPr>
          <a:xfrm>
            <a:off x="9189720" y="4078440"/>
            <a:ext cx="281844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6" name="CustomShape 23"/>
          <p:cNvSpPr/>
          <p:nvPr/>
        </p:nvSpPr>
        <p:spPr>
          <a:xfrm>
            <a:off x="9174600" y="4764600"/>
            <a:ext cx="2821320" cy="532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7" name="CustomShape 24"/>
          <p:cNvSpPr/>
          <p:nvPr/>
        </p:nvSpPr>
        <p:spPr>
          <a:xfrm>
            <a:off x="9021960" y="5654160"/>
            <a:ext cx="3199320" cy="53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8" name="CustomShape 25"/>
          <p:cNvSpPr/>
          <p:nvPr/>
        </p:nvSpPr>
        <p:spPr>
          <a:xfrm>
            <a:off x="9555480" y="301212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26"/>
          <p:cNvSpPr/>
          <p:nvPr/>
        </p:nvSpPr>
        <p:spPr>
          <a:xfrm>
            <a:off x="9189720" y="2511360"/>
            <a:ext cx="2818440" cy="532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0" name="CustomShape 27"/>
          <p:cNvSpPr/>
          <p:nvPr/>
        </p:nvSpPr>
        <p:spPr>
          <a:xfrm>
            <a:off x="8336160" y="4334760"/>
            <a:ext cx="85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28"/>
          <p:cNvSpPr/>
          <p:nvPr/>
        </p:nvSpPr>
        <p:spPr>
          <a:xfrm>
            <a:off x="9772560" y="3284280"/>
            <a:ext cx="2208600" cy="532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2" name="CustomShape 29"/>
          <p:cNvSpPr/>
          <p:nvPr/>
        </p:nvSpPr>
        <p:spPr>
          <a:xfrm flipH="1">
            <a:off x="10875240" y="3044880"/>
            <a:ext cx="36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30"/>
          <p:cNvSpPr/>
          <p:nvPr/>
        </p:nvSpPr>
        <p:spPr>
          <a:xfrm>
            <a:off x="10877400" y="3817800"/>
            <a:ext cx="360" cy="25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563A774-74B2-4076-AE13-D95D60968BC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15" name="Picture 4" descr=""/>
          <p:cNvPicPr/>
          <p:nvPr/>
        </p:nvPicPr>
        <p:blipFill>
          <a:blip r:embed="rId1"/>
          <a:stretch/>
        </p:blipFill>
        <p:spPr>
          <a:xfrm>
            <a:off x="838080" y="891360"/>
            <a:ext cx="12274200" cy="4593960"/>
          </a:xfrm>
          <a:prstGeom prst="rect">
            <a:avLst/>
          </a:prstGeom>
          <a:ln w="0">
            <a:noFill/>
          </a:ln>
        </p:spPr>
      </p:pic>
      <p:sp>
        <p:nvSpPr>
          <p:cNvPr id="916" name="CustomShape 2"/>
          <p:cNvSpPr/>
          <p:nvPr/>
        </p:nvSpPr>
        <p:spPr>
          <a:xfrm>
            <a:off x="8458200" y="2731680"/>
            <a:ext cx="15120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3"/>
          <p:cNvSpPr/>
          <p:nvPr/>
        </p:nvSpPr>
        <p:spPr>
          <a:xfrm>
            <a:off x="6400800" y="2362320"/>
            <a:ext cx="2056320" cy="7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18" name="CustomShape 4"/>
          <p:cNvSpPr/>
          <p:nvPr/>
        </p:nvSpPr>
        <p:spPr>
          <a:xfrm flipH="1" flipV="1">
            <a:off x="10437840" y="3809160"/>
            <a:ext cx="837000" cy="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5"/>
          <p:cNvSpPr/>
          <p:nvPr/>
        </p:nvSpPr>
        <p:spPr>
          <a:xfrm>
            <a:off x="11277720" y="3562560"/>
            <a:ext cx="2056320" cy="5158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20" name="CustomShape 6"/>
          <p:cNvSpPr/>
          <p:nvPr/>
        </p:nvSpPr>
        <p:spPr>
          <a:xfrm>
            <a:off x="8458200" y="4114800"/>
            <a:ext cx="345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7"/>
          <p:cNvSpPr/>
          <p:nvPr/>
        </p:nvSpPr>
        <p:spPr>
          <a:xfrm>
            <a:off x="6934320" y="3795480"/>
            <a:ext cx="1522800" cy="7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582CDC8F-8170-4BF2-8762-C4861FC3F14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23" name="Picture 1" descr=""/>
          <p:cNvPicPr/>
          <p:nvPr/>
        </p:nvPicPr>
        <p:blipFill>
          <a:blip r:embed="rId1"/>
          <a:stretch/>
        </p:blipFill>
        <p:spPr>
          <a:xfrm>
            <a:off x="1752480" y="983520"/>
            <a:ext cx="10533600" cy="4237560"/>
          </a:xfrm>
          <a:prstGeom prst="rect">
            <a:avLst/>
          </a:prstGeom>
          <a:ln w="0">
            <a:noFill/>
          </a:ln>
        </p:spPr>
      </p:pic>
      <p:sp>
        <p:nvSpPr>
          <p:cNvPr id="924" name="CustomShape 2"/>
          <p:cNvSpPr/>
          <p:nvPr/>
        </p:nvSpPr>
        <p:spPr>
          <a:xfrm>
            <a:off x="8534520" y="3371040"/>
            <a:ext cx="15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3"/>
          <p:cNvSpPr/>
          <p:nvPr/>
        </p:nvSpPr>
        <p:spPr>
          <a:xfrm>
            <a:off x="6629400" y="3048120"/>
            <a:ext cx="1904040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CC55350-4785-403B-A8D3-EE802207349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27" name="Picture 1" descr=""/>
          <p:cNvPicPr/>
          <p:nvPr/>
        </p:nvPicPr>
        <p:blipFill>
          <a:blip r:embed="rId1"/>
          <a:stretch/>
        </p:blipFill>
        <p:spPr>
          <a:xfrm>
            <a:off x="1523880" y="1143000"/>
            <a:ext cx="10638360" cy="3742200"/>
          </a:xfrm>
          <a:prstGeom prst="rect">
            <a:avLst/>
          </a:prstGeom>
          <a:ln w="0">
            <a:noFill/>
          </a:ln>
        </p:spPr>
      </p:pic>
      <p:sp>
        <p:nvSpPr>
          <p:cNvPr id="928" name="CustomShape 2"/>
          <p:cNvSpPr/>
          <p:nvPr/>
        </p:nvSpPr>
        <p:spPr>
          <a:xfrm>
            <a:off x="6496200" y="3048120"/>
            <a:ext cx="1637280" cy="63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29" name="CustomShape 3"/>
          <p:cNvSpPr/>
          <p:nvPr/>
        </p:nvSpPr>
        <p:spPr>
          <a:xfrm>
            <a:off x="8134200" y="3371040"/>
            <a:ext cx="24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31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44A8AC6-7676-4DD1-849A-DCBFD6E66F1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932" name="CustomShape 3"/>
          <p:cNvSpPr/>
          <p:nvPr/>
        </p:nvSpPr>
        <p:spPr>
          <a:xfrm>
            <a:off x="3551040" y="2699640"/>
            <a:ext cx="2056320" cy="14468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3" name="CustomShape 4"/>
          <p:cNvSpPr/>
          <p:nvPr/>
        </p:nvSpPr>
        <p:spPr>
          <a:xfrm>
            <a:off x="1226880" y="2825640"/>
            <a:ext cx="1751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4" name="CustomShape 5"/>
          <p:cNvSpPr/>
          <p:nvPr/>
        </p:nvSpPr>
        <p:spPr>
          <a:xfrm>
            <a:off x="2712600" y="3195000"/>
            <a:ext cx="684720" cy="456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5" name="CustomShape 6"/>
          <p:cNvSpPr/>
          <p:nvPr/>
        </p:nvSpPr>
        <p:spPr>
          <a:xfrm>
            <a:off x="5760720" y="3195000"/>
            <a:ext cx="684720" cy="456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6" name="CustomShape 7"/>
          <p:cNvSpPr/>
          <p:nvPr/>
        </p:nvSpPr>
        <p:spPr>
          <a:xfrm>
            <a:off x="6598800" y="2699640"/>
            <a:ext cx="2056320" cy="14468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7" name="CustomShape 8"/>
          <p:cNvSpPr/>
          <p:nvPr/>
        </p:nvSpPr>
        <p:spPr>
          <a:xfrm>
            <a:off x="8808840" y="3195000"/>
            <a:ext cx="684720" cy="456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8" name="CustomShape 9"/>
          <p:cNvSpPr/>
          <p:nvPr/>
        </p:nvSpPr>
        <p:spPr>
          <a:xfrm>
            <a:off x="9646920" y="2699640"/>
            <a:ext cx="2056320" cy="14468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939" name="Picture 25" descr=""/>
          <p:cNvPicPr/>
          <p:nvPr/>
        </p:nvPicPr>
        <p:blipFill>
          <a:blip r:embed="rId1"/>
          <a:stretch/>
        </p:blipFill>
        <p:spPr>
          <a:xfrm>
            <a:off x="1450080" y="3001680"/>
            <a:ext cx="842400" cy="842400"/>
          </a:xfrm>
          <a:prstGeom prst="rect">
            <a:avLst/>
          </a:prstGeom>
          <a:ln w="0">
            <a:noFill/>
          </a:ln>
        </p:spPr>
      </p:pic>
      <p:sp>
        <p:nvSpPr>
          <p:cNvPr id="940" name="CustomShape 10"/>
          <p:cNvSpPr/>
          <p:nvPr/>
        </p:nvSpPr>
        <p:spPr>
          <a:xfrm rot="5400000">
            <a:off x="5837760" y="1169640"/>
            <a:ext cx="5324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1" name="CustomShape 11"/>
          <p:cNvSpPr/>
          <p:nvPr/>
        </p:nvSpPr>
        <p:spPr>
          <a:xfrm rot="5400000">
            <a:off x="8885880" y="1117440"/>
            <a:ext cx="5324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2" name="CustomShape 12"/>
          <p:cNvSpPr/>
          <p:nvPr/>
        </p:nvSpPr>
        <p:spPr>
          <a:xfrm>
            <a:off x="5412240" y="1510200"/>
            <a:ext cx="147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3" name="CustomShape 13"/>
          <p:cNvSpPr/>
          <p:nvPr/>
        </p:nvSpPr>
        <p:spPr>
          <a:xfrm>
            <a:off x="8462160" y="1529280"/>
            <a:ext cx="137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45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2EED568A-E16A-418F-A418-D542FAE0466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946" name="CustomShape 3"/>
          <p:cNvSpPr/>
          <p:nvPr/>
        </p:nvSpPr>
        <p:spPr>
          <a:xfrm>
            <a:off x="548640" y="3124080"/>
            <a:ext cx="1736280" cy="9741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7" name="CustomShape 4"/>
          <p:cNvSpPr/>
          <p:nvPr/>
        </p:nvSpPr>
        <p:spPr>
          <a:xfrm>
            <a:off x="2362320" y="3657600"/>
            <a:ext cx="1065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8" name="CustomShape 5"/>
          <p:cNvSpPr/>
          <p:nvPr/>
        </p:nvSpPr>
        <p:spPr>
          <a:xfrm>
            <a:off x="2416680" y="2935440"/>
            <a:ext cx="1065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949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/>
              </a:tblGrid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</a:tbl>
          </a:graphicData>
        </a:graphic>
      </p:graphicFrame>
      <p:sp>
        <p:nvSpPr>
          <p:cNvPr id="950" name="CustomShape 7"/>
          <p:cNvSpPr/>
          <p:nvPr/>
        </p:nvSpPr>
        <p:spPr>
          <a:xfrm>
            <a:off x="3048120" y="4642560"/>
            <a:ext cx="3412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1" name="CustomShape 8"/>
          <p:cNvSpPr/>
          <p:nvPr/>
        </p:nvSpPr>
        <p:spPr>
          <a:xfrm>
            <a:off x="5791320" y="3620880"/>
            <a:ext cx="144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2" name="CustomShape 9"/>
          <p:cNvSpPr/>
          <p:nvPr/>
        </p:nvSpPr>
        <p:spPr>
          <a:xfrm>
            <a:off x="5656320" y="3238200"/>
            <a:ext cx="1845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3" name="CustomShape 10"/>
          <p:cNvSpPr/>
          <p:nvPr/>
        </p:nvSpPr>
        <p:spPr>
          <a:xfrm>
            <a:off x="7469640" y="3210480"/>
            <a:ext cx="1200600" cy="8218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4" name="CustomShape 11"/>
          <p:cNvSpPr/>
          <p:nvPr/>
        </p:nvSpPr>
        <p:spPr>
          <a:xfrm>
            <a:off x="8934840" y="3203640"/>
            <a:ext cx="1200600" cy="8218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5" name="CustomShape 12"/>
          <p:cNvSpPr/>
          <p:nvPr/>
        </p:nvSpPr>
        <p:spPr>
          <a:xfrm>
            <a:off x="8671680" y="3620880"/>
            <a:ext cx="24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6" name="CustomShape 13"/>
          <p:cNvSpPr/>
          <p:nvPr/>
        </p:nvSpPr>
        <p:spPr>
          <a:xfrm>
            <a:off x="10136880" y="3620880"/>
            <a:ext cx="24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7" name="CustomShape 14"/>
          <p:cNvSpPr/>
          <p:nvPr/>
        </p:nvSpPr>
        <p:spPr>
          <a:xfrm>
            <a:off x="10383840" y="3203640"/>
            <a:ext cx="1200600" cy="8218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58" name="CustomShape 15"/>
          <p:cNvSpPr/>
          <p:nvPr/>
        </p:nvSpPr>
        <p:spPr>
          <a:xfrm>
            <a:off x="11585520" y="3607560"/>
            <a:ext cx="24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9" name="CustomShape 16"/>
          <p:cNvSpPr/>
          <p:nvPr/>
        </p:nvSpPr>
        <p:spPr>
          <a:xfrm>
            <a:off x="11822040" y="3196080"/>
            <a:ext cx="1200600" cy="8218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5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25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25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25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25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25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25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25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25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2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25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25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25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25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2207880" y="4870800"/>
            <a:ext cx="5884200" cy="15264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1402920" y="6642720"/>
            <a:ext cx="6673320" cy="589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2207880" y="2467440"/>
            <a:ext cx="5868000" cy="15483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4314960" y="5041080"/>
            <a:ext cx="3532680" cy="5922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4327200" y="5697000"/>
            <a:ext cx="3532680" cy="614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2207880" y="1447920"/>
            <a:ext cx="5868000" cy="8766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224080" y="4212720"/>
            <a:ext cx="5868000" cy="589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7" name="CustomShape 8"/>
          <p:cNvSpPr/>
          <p:nvPr/>
        </p:nvSpPr>
        <p:spPr>
          <a:xfrm rot="5400000">
            <a:off x="-743040" y="3595680"/>
            <a:ext cx="4949280" cy="6534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b="0" lang="en-US" sz="1920" spc="-1" strike="noStrike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b="0" lang="en-IN" sz="1920" spc="-1" strike="noStrike">
              <a:latin typeface="Arial"/>
            </a:endParaRPr>
          </a:p>
        </p:txBody>
      </p:sp>
      <p:sp>
        <p:nvSpPr>
          <p:cNvPr id="968" name="CustomShape 9"/>
          <p:cNvSpPr/>
          <p:nvPr/>
        </p:nvSpPr>
        <p:spPr>
          <a:xfrm>
            <a:off x="4876920" y="2622240"/>
            <a:ext cx="2894400" cy="4219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9" name="CustomShape 10"/>
          <p:cNvSpPr/>
          <p:nvPr/>
        </p:nvSpPr>
        <p:spPr>
          <a:xfrm>
            <a:off x="4876920" y="1645920"/>
            <a:ext cx="2894400" cy="5443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4876920" y="3191400"/>
            <a:ext cx="2894400" cy="706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4973760" y="261720"/>
            <a:ext cx="6988680" cy="7160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de0000">
                <a:lumMod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4"/>
          <p:cNvSpPr/>
          <p:nvPr/>
        </p:nvSpPr>
        <p:spPr>
          <a:xfrm>
            <a:off x="5355000" y="591120"/>
            <a:ext cx="6230520" cy="33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75" name="CustomShape 5"/>
          <p:cNvSpPr/>
          <p:nvPr/>
        </p:nvSpPr>
        <p:spPr>
          <a:xfrm>
            <a:off x="2374920" y="662040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6" name="CustomShape 6"/>
          <p:cNvSpPr/>
          <p:nvPr/>
        </p:nvSpPr>
        <p:spPr>
          <a:xfrm>
            <a:off x="2374920" y="623916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7" name="CustomShape 7"/>
          <p:cNvSpPr/>
          <p:nvPr/>
        </p:nvSpPr>
        <p:spPr>
          <a:xfrm>
            <a:off x="2374920" y="8737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8" name="CustomShape 8"/>
          <p:cNvSpPr/>
          <p:nvPr/>
        </p:nvSpPr>
        <p:spPr>
          <a:xfrm>
            <a:off x="6213960" y="5267160"/>
            <a:ext cx="450468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79" name="CustomShape 9"/>
          <p:cNvSpPr/>
          <p:nvPr/>
        </p:nvSpPr>
        <p:spPr>
          <a:xfrm>
            <a:off x="5351040" y="6030360"/>
            <a:ext cx="62305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0" name="CustomShape 10"/>
          <p:cNvSpPr/>
          <p:nvPr/>
        </p:nvSpPr>
        <p:spPr>
          <a:xfrm>
            <a:off x="7077960" y="4205880"/>
            <a:ext cx="277596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1" name="CustomShape 11"/>
          <p:cNvSpPr/>
          <p:nvPr/>
        </p:nvSpPr>
        <p:spPr>
          <a:xfrm>
            <a:off x="5376600" y="3442680"/>
            <a:ext cx="30211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2" name="CustomShape 12"/>
          <p:cNvSpPr/>
          <p:nvPr/>
        </p:nvSpPr>
        <p:spPr>
          <a:xfrm>
            <a:off x="5420880" y="1833840"/>
            <a:ext cx="5765760" cy="33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3" name="CustomShape 13"/>
          <p:cNvSpPr/>
          <p:nvPr/>
        </p:nvSpPr>
        <p:spPr>
          <a:xfrm>
            <a:off x="6543720" y="640080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14"/>
          <p:cNvSpPr/>
          <p:nvPr/>
        </p:nvSpPr>
        <p:spPr>
          <a:xfrm>
            <a:off x="12309480" y="591120"/>
            <a:ext cx="373680" cy="4319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15"/>
          <p:cNvSpPr/>
          <p:nvPr/>
        </p:nvSpPr>
        <p:spPr>
          <a:xfrm>
            <a:off x="12316680" y="5033160"/>
            <a:ext cx="366120" cy="1585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16"/>
          <p:cNvSpPr/>
          <p:nvPr/>
        </p:nvSpPr>
        <p:spPr>
          <a:xfrm>
            <a:off x="12364200" y="2915640"/>
            <a:ext cx="1887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7" name="CustomShape 17"/>
          <p:cNvSpPr/>
          <p:nvPr/>
        </p:nvSpPr>
        <p:spPr>
          <a:xfrm>
            <a:off x="12364200" y="5740200"/>
            <a:ext cx="188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8" name="CustomShape 18"/>
          <p:cNvSpPr/>
          <p:nvPr/>
        </p:nvSpPr>
        <p:spPr>
          <a:xfrm>
            <a:off x="5351040" y="684360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9" name="CustomShape 19"/>
          <p:cNvSpPr/>
          <p:nvPr/>
        </p:nvSpPr>
        <p:spPr>
          <a:xfrm>
            <a:off x="9020160" y="683028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90" name="CustomShape 20"/>
          <p:cNvSpPr/>
          <p:nvPr/>
        </p:nvSpPr>
        <p:spPr>
          <a:xfrm>
            <a:off x="10212840" y="639576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21"/>
          <p:cNvSpPr/>
          <p:nvPr/>
        </p:nvSpPr>
        <p:spPr>
          <a:xfrm>
            <a:off x="8569440" y="3442680"/>
            <a:ext cx="304380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92" name="CustomShape 22"/>
          <p:cNvSpPr/>
          <p:nvPr/>
        </p:nvSpPr>
        <p:spPr>
          <a:xfrm flipH="1">
            <a:off x="8398080" y="5634000"/>
            <a:ext cx="175680" cy="340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23"/>
          <p:cNvSpPr/>
          <p:nvPr/>
        </p:nvSpPr>
        <p:spPr>
          <a:xfrm>
            <a:off x="8404560" y="4573440"/>
            <a:ext cx="163800" cy="692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4" name="CustomShape 24"/>
          <p:cNvSpPr/>
          <p:nvPr/>
        </p:nvSpPr>
        <p:spPr>
          <a:xfrm>
            <a:off x="11340000" y="382392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25"/>
          <p:cNvSpPr/>
          <p:nvPr/>
        </p:nvSpPr>
        <p:spPr>
          <a:xfrm>
            <a:off x="8863560" y="2685960"/>
            <a:ext cx="2749680" cy="33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96" name="CustomShape 26"/>
          <p:cNvSpPr/>
          <p:nvPr/>
        </p:nvSpPr>
        <p:spPr>
          <a:xfrm flipH="1">
            <a:off x="10225080" y="304416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27"/>
          <p:cNvSpPr/>
          <p:nvPr/>
        </p:nvSpPr>
        <p:spPr>
          <a:xfrm flipH="1">
            <a:off x="10212120" y="2203560"/>
            <a:ext cx="188640" cy="457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28"/>
          <p:cNvSpPr/>
          <p:nvPr/>
        </p:nvSpPr>
        <p:spPr>
          <a:xfrm flipH="1">
            <a:off x="6543000" y="2193480"/>
            <a:ext cx="175680" cy="123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CustomShape 29"/>
          <p:cNvSpPr/>
          <p:nvPr/>
        </p:nvSpPr>
        <p:spPr>
          <a:xfrm flipH="1">
            <a:off x="11339280" y="978480"/>
            <a:ext cx="175680" cy="16851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CustomShape 30"/>
          <p:cNvSpPr/>
          <p:nvPr/>
        </p:nvSpPr>
        <p:spPr>
          <a:xfrm flipH="1">
            <a:off x="8398800" y="965880"/>
            <a:ext cx="168120" cy="850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32"/>
          <p:cNvSpPr/>
          <p:nvPr/>
        </p:nvSpPr>
        <p:spPr>
          <a:xfrm>
            <a:off x="2374920" y="3561840"/>
            <a:ext cx="228492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3" name="CustomShape 33"/>
          <p:cNvSpPr/>
          <p:nvPr/>
        </p:nvSpPr>
        <p:spPr>
          <a:xfrm>
            <a:off x="2374920" y="2811600"/>
            <a:ext cx="2284920" cy="36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4" name="CustomShape 34"/>
          <p:cNvSpPr/>
          <p:nvPr/>
        </p:nvSpPr>
        <p:spPr>
          <a:xfrm>
            <a:off x="2374920" y="3192480"/>
            <a:ext cx="228492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5" name="CustomShape 35"/>
          <p:cNvSpPr/>
          <p:nvPr/>
        </p:nvSpPr>
        <p:spPr>
          <a:xfrm flipH="1">
            <a:off x="9019440" y="37933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6" name="CustomShape 36"/>
          <p:cNvSpPr/>
          <p:nvPr/>
        </p:nvSpPr>
        <p:spPr>
          <a:xfrm flipH="1">
            <a:off x="7735680" y="38095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7" name="CustomShape 37"/>
          <p:cNvSpPr/>
          <p:nvPr/>
        </p:nvSpPr>
        <p:spPr>
          <a:xfrm>
            <a:off x="5416200" y="384156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8" name="CustomShape 38"/>
          <p:cNvSpPr/>
          <p:nvPr/>
        </p:nvSpPr>
        <p:spPr>
          <a:xfrm>
            <a:off x="6541200" y="38239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9" name="CustomShape 39"/>
          <p:cNvSpPr/>
          <p:nvPr/>
        </p:nvSpPr>
        <p:spPr>
          <a:xfrm>
            <a:off x="10212120" y="38257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6383880" y="90392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8E85090-A96D-4760-8CDD-41775F7C7CF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2362320" y="1447920"/>
            <a:ext cx="9232560" cy="2382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2" name="CustomShape 3"/>
          <p:cNvSpPr/>
          <p:nvPr/>
        </p:nvSpPr>
        <p:spPr>
          <a:xfrm>
            <a:off x="2362320" y="4288320"/>
            <a:ext cx="9232560" cy="1218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3" name="CustomShape 4"/>
          <p:cNvSpPr/>
          <p:nvPr/>
        </p:nvSpPr>
        <p:spPr>
          <a:xfrm>
            <a:off x="4202280" y="2764080"/>
            <a:ext cx="3963600" cy="394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4" name="CustomShape 5"/>
          <p:cNvSpPr/>
          <p:nvPr/>
        </p:nvSpPr>
        <p:spPr>
          <a:xfrm>
            <a:off x="4202280" y="1697400"/>
            <a:ext cx="3963600" cy="394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5" name="CustomShape 6"/>
          <p:cNvSpPr/>
          <p:nvPr/>
        </p:nvSpPr>
        <p:spPr>
          <a:xfrm>
            <a:off x="8715240" y="1717200"/>
            <a:ext cx="2651040" cy="394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6" name="CustomShape 7"/>
          <p:cNvSpPr/>
          <p:nvPr/>
        </p:nvSpPr>
        <p:spPr>
          <a:xfrm>
            <a:off x="4207320" y="4547160"/>
            <a:ext cx="1218240" cy="699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7" name="CustomShape 8"/>
          <p:cNvSpPr/>
          <p:nvPr/>
        </p:nvSpPr>
        <p:spPr>
          <a:xfrm>
            <a:off x="6070320" y="4547160"/>
            <a:ext cx="1218240" cy="699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8" name="CustomShape 9"/>
          <p:cNvSpPr/>
          <p:nvPr/>
        </p:nvSpPr>
        <p:spPr>
          <a:xfrm>
            <a:off x="7933320" y="4547160"/>
            <a:ext cx="1218240" cy="699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9" name="CustomShape 10"/>
          <p:cNvSpPr/>
          <p:nvPr/>
        </p:nvSpPr>
        <p:spPr>
          <a:xfrm>
            <a:off x="9919440" y="4547160"/>
            <a:ext cx="1218240" cy="699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20" name="CustomShape 11"/>
          <p:cNvSpPr/>
          <p:nvPr/>
        </p:nvSpPr>
        <p:spPr>
          <a:xfrm>
            <a:off x="4723560" y="3186360"/>
            <a:ext cx="151200" cy="1354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1" name="CustomShape 12"/>
          <p:cNvSpPr/>
          <p:nvPr/>
        </p:nvSpPr>
        <p:spPr>
          <a:xfrm>
            <a:off x="6552360" y="3186360"/>
            <a:ext cx="151200" cy="1354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13"/>
          <p:cNvSpPr/>
          <p:nvPr/>
        </p:nvSpPr>
        <p:spPr>
          <a:xfrm>
            <a:off x="8006040" y="3208680"/>
            <a:ext cx="151200" cy="13154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14"/>
          <p:cNvSpPr/>
          <p:nvPr/>
        </p:nvSpPr>
        <p:spPr>
          <a:xfrm>
            <a:off x="6156000" y="2117160"/>
            <a:ext cx="175680" cy="651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15"/>
          <p:cNvSpPr/>
          <p:nvPr/>
        </p:nvSpPr>
        <p:spPr>
          <a:xfrm>
            <a:off x="6705000" y="2252880"/>
            <a:ext cx="1136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25" name="CustomShape 16"/>
          <p:cNvSpPr/>
          <p:nvPr/>
        </p:nvSpPr>
        <p:spPr>
          <a:xfrm>
            <a:off x="8850240" y="2252880"/>
            <a:ext cx="1136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26" name="CustomShape 17"/>
          <p:cNvSpPr/>
          <p:nvPr/>
        </p:nvSpPr>
        <p:spPr>
          <a:xfrm>
            <a:off x="8199000" y="2117160"/>
            <a:ext cx="1301400" cy="89784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18"/>
          <p:cNvSpPr/>
          <p:nvPr/>
        </p:nvSpPr>
        <p:spPr>
          <a:xfrm>
            <a:off x="10446480" y="2142720"/>
            <a:ext cx="162000" cy="23821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 descr=""/>
          <p:cNvPicPr/>
          <p:nvPr/>
        </p:nvPicPr>
        <p:blipFill>
          <a:blip r:embed="rId1"/>
          <a:stretch/>
        </p:blipFill>
        <p:spPr>
          <a:xfrm>
            <a:off x="3200400" y="575640"/>
            <a:ext cx="6509160" cy="6057720"/>
          </a:xfrm>
          <a:prstGeom prst="rect">
            <a:avLst/>
          </a:prstGeom>
          <a:ln w="9360"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38A0053-9B63-4C66-9F26-1334A54BA3D8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3962520" y="1491840"/>
            <a:ext cx="837000" cy="170748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4"/>
          <p:cNvSpPr/>
          <p:nvPr/>
        </p:nvSpPr>
        <p:spPr>
          <a:xfrm flipV="1">
            <a:off x="3851280" y="6194520"/>
            <a:ext cx="263160" cy="48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"/>
          <p:cNvSpPr/>
          <p:nvPr/>
        </p:nvSpPr>
        <p:spPr>
          <a:xfrm flipV="1">
            <a:off x="4946760" y="6194520"/>
            <a:ext cx="81360" cy="48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6"/>
          <p:cNvSpPr/>
          <p:nvPr/>
        </p:nvSpPr>
        <p:spPr>
          <a:xfrm flipH="1" flipV="1">
            <a:off x="5672880" y="6323040"/>
            <a:ext cx="344520" cy="36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7"/>
          <p:cNvSpPr/>
          <p:nvPr/>
        </p:nvSpPr>
        <p:spPr>
          <a:xfrm>
            <a:off x="3048120" y="234612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8"/>
          <p:cNvSpPr/>
          <p:nvPr/>
        </p:nvSpPr>
        <p:spPr>
          <a:xfrm>
            <a:off x="5486400" y="6685920"/>
            <a:ext cx="1065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4406760" y="6685920"/>
            <a:ext cx="1078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3321000" y="6679080"/>
            <a:ext cx="1059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CustomShape 11"/>
          <p:cNvSpPr/>
          <p:nvPr/>
        </p:nvSpPr>
        <p:spPr>
          <a:xfrm>
            <a:off x="1981080" y="2161440"/>
            <a:ext cx="1053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5" name="CustomShape 12"/>
          <p:cNvSpPr/>
          <p:nvPr/>
        </p:nvSpPr>
        <p:spPr>
          <a:xfrm flipV="1">
            <a:off x="8869680" y="6170760"/>
            <a:ext cx="360" cy="50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3"/>
          <p:cNvSpPr/>
          <p:nvPr/>
        </p:nvSpPr>
        <p:spPr>
          <a:xfrm>
            <a:off x="8305920" y="6679080"/>
            <a:ext cx="1126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7" name="CustomShape 14"/>
          <p:cNvSpPr/>
          <p:nvPr/>
        </p:nvSpPr>
        <p:spPr>
          <a:xfrm>
            <a:off x="2146320" y="952200"/>
            <a:ext cx="887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8" name="CustomShape 15"/>
          <p:cNvSpPr/>
          <p:nvPr/>
        </p:nvSpPr>
        <p:spPr>
          <a:xfrm flipV="1">
            <a:off x="3035160" y="1272960"/>
            <a:ext cx="621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ustomShape 1"/>
          <p:cNvSpPr/>
          <p:nvPr/>
        </p:nvSpPr>
        <p:spPr>
          <a:xfrm>
            <a:off x="4973760" y="261720"/>
            <a:ext cx="6988680" cy="7160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de0000">
                <a:lumMod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0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CustomShape 4"/>
          <p:cNvSpPr/>
          <p:nvPr/>
        </p:nvSpPr>
        <p:spPr>
          <a:xfrm>
            <a:off x="5355000" y="591120"/>
            <a:ext cx="6230520" cy="33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2" name="CustomShape 5"/>
          <p:cNvSpPr/>
          <p:nvPr/>
        </p:nvSpPr>
        <p:spPr>
          <a:xfrm>
            <a:off x="2374920" y="662040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3" name="CustomShape 6"/>
          <p:cNvSpPr/>
          <p:nvPr/>
        </p:nvSpPr>
        <p:spPr>
          <a:xfrm>
            <a:off x="2374920" y="623916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4" name="CustomShape 7"/>
          <p:cNvSpPr/>
          <p:nvPr/>
        </p:nvSpPr>
        <p:spPr>
          <a:xfrm>
            <a:off x="2374920" y="8737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5" name="CustomShape 8"/>
          <p:cNvSpPr/>
          <p:nvPr/>
        </p:nvSpPr>
        <p:spPr>
          <a:xfrm>
            <a:off x="6213960" y="5267160"/>
            <a:ext cx="450468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6" name="CustomShape 9"/>
          <p:cNvSpPr/>
          <p:nvPr/>
        </p:nvSpPr>
        <p:spPr>
          <a:xfrm>
            <a:off x="5351040" y="6030360"/>
            <a:ext cx="62305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7" name="CustomShape 10"/>
          <p:cNvSpPr/>
          <p:nvPr/>
        </p:nvSpPr>
        <p:spPr>
          <a:xfrm>
            <a:off x="7077960" y="4205880"/>
            <a:ext cx="277596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8" name="CustomShape 11"/>
          <p:cNvSpPr/>
          <p:nvPr/>
        </p:nvSpPr>
        <p:spPr>
          <a:xfrm>
            <a:off x="5376600" y="3442680"/>
            <a:ext cx="30211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9" name="CustomShape 12"/>
          <p:cNvSpPr/>
          <p:nvPr/>
        </p:nvSpPr>
        <p:spPr>
          <a:xfrm>
            <a:off x="5420880" y="1833840"/>
            <a:ext cx="5765760" cy="33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0" name="CustomShape 13"/>
          <p:cNvSpPr/>
          <p:nvPr/>
        </p:nvSpPr>
        <p:spPr>
          <a:xfrm>
            <a:off x="6543720" y="640080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14"/>
          <p:cNvSpPr/>
          <p:nvPr/>
        </p:nvSpPr>
        <p:spPr>
          <a:xfrm>
            <a:off x="12309480" y="591120"/>
            <a:ext cx="373680" cy="4319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15"/>
          <p:cNvSpPr/>
          <p:nvPr/>
        </p:nvSpPr>
        <p:spPr>
          <a:xfrm>
            <a:off x="12316680" y="5033160"/>
            <a:ext cx="366120" cy="1585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16"/>
          <p:cNvSpPr/>
          <p:nvPr/>
        </p:nvSpPr>
        <p:spPr>
          <a:xfrm>
            <a:off x="12364200" y="2915640"/>
            <a:ext cx="1887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44" name="CustomShape 17"/>
          <p:cNvSpPr/>
          <p:nvPr/>
        </p:nvSpPr>
        <p:spPr>
          <a:xfrm>
            <a:off x="12364200" y="5740200"/>
            <a:ext cx="188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45" name="CustomShape 18"/>
          <p:cNvSpPr/>
          <p:nvPr/>
        </p:nvSpPr>
        <p:spPr>
          <a:xfrm>
            <a:off x="5351040" y="684360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6" name="CustomShape 19"/>
          <p:cNvSpPr/>
          <p:nvPr/>
        </p:nvSpPr>
        <p:spPr>
          <a:xfrm>
            <a:off x="9020160" y="683028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7" name="CustomShape 20"/>
          <p:cNvSpPr/>
          <p:nvPr/>
        </p:nvSpPr>
        <p:spPr>
          <a:xfrm>
            <a:off x="10212840" y="639576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21"/>
          <p:cNvSpPr/>
          <p:nvPr/>
        </p:nvSpPr>
        <p:spPr>
          <a:xfrm>
            <a:off x="8569440" y="3442680"/>
            <a:ext cx="304380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9" name="CustomShape 22"/>
          <p:cNvSpPr/>
          <p:nvPr/>
        </p:nvSpPr>
        <p:spPr>
          <a:xfrm flipH="1">
            <a:off x="8398080" y="5634000"/>
            <a:ext cx="175680" cy="340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23"/>
          <p:cNvSpPr/>
          <p:nvPr/>
        </p:nvSpPr>
        <p:spPr>
          <a:xfrm>
            <a:off x="8404560" y="4573440"/>
            <a:ext cx="163800" cy="692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24"/>
          <p:cNvSpPr/>
          <p:nvPr/>
        </p:nvSpPr>
        <p:spPr>
          <a:xfrm>
            <a:off x="11340000" y="382392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25"/>
          <p:cNvSpPr/>
          <p:nvPr/>
        </p:nvSpPr>
        <p:spPr>
          <a:xfrm>
            <a:off x="8569440" y="2685960"/>
            <a:ext cx="3043800" cy="33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3" name="CustomShape 26"/>
          <p:cNvSpPr/>
          <p:nvPr/>
        </p:nvSpPr>
        <p:spPr>
          <a:xfrm flipH="1">
            <a:off x="10225080" y="304416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27"/>
          <p:cNvSpPr/>
          <p:nvPr/>
        </p:nvSpPr>
        <p:spPr>
          <a:xfrm flipH="1">
            <a:off x="10212120" y="2203560"/>
            <a:ext cx="188640" cy="457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8"/>
          <p:cNvSpPr/>
          <p:nvPr/>
        </p:nvSpPr>
        <p:spPr>
          <a:xfrm flipH="1">
            <a:off x="6543000" y="2193480"/>
            <a:ext cx="175680" cy="123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9"/>
          <p:cNvSpPr/>
          <p:nvPr/>
        </p:nvSpPr>
        <p:spPr>
          <a:xfrm flipH="1">
            <a:off x="11339280" y="978480"/>
            <a:ext cx="175680" cy="16851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30"/>
          <p:cNvSpPr/>
          <p:nvPr/>
        </p:nvSpPr>
        <p:spPr>
          <a:xfrm flipH="1">
            <a:off x="8398800" y="965880"/>
            <a:ext cx="168120" cy="850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32"/>
          <p:cNvSpPr/>
          <p:nvPr/>
        </p:nvSpPr>
        <p:spPr>
          <a:xfrm>
            <a:off x="2374920" y="3561840"/>
            <a:ext cx="2284920" cy="3639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0" name="CustomShape 33"/>
          <p:cNvSpPr/>
          <p:nvPr/>
        </p:nvSpPr>
        <p:spPr>
          <a:xfrm>
            <a:off x="2374920" y="2811600"/>
            <a:ext cx="2284920" cy="363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1" name="CustomShape 34"/>
          <p:cNvSpPr/>
          <p:nvPr/>
        </p:nvSpPr>
        <p:spPr>
          <a:xfrm>
            <a:off x="2374920" y="3192480"/>
            <a:ext cx="228492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2" name="CustomShape 35"/>
          <p:cNvSpPr/>
          <p:nvPr/>
        </p:nvSpPr>
        <p:spPr>
          <a:xfrm flipH="1">
            <a:off x="9019440" y="37933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36"/>
          <p:cNvSpPr/>
          <p:nvPr/>
        </p:nvSpPr>
        <p:spPr>
          <a:xfrm flipH="1">
            <a:off x="7735680" y="38095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CustomShape 37"/>
          <p:cNvSpPr/>
          <p:nvPr/>
        </p:nvSpPr>
        <p:spPr>
          <a:xfrm>
            <a:off x="5416200" y="384156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38"/>
          <p:cNvSpPr/>
          <p:nvPr/>
        </p:nvSpPr>
        <p:spPr>
          <a:xfrm>
            <a:off x="6541200" y="38239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39"/>
          <p:cNvSpPr/>
          <p:nvPr/>
        </p:nvSpPr>
        <p:spPr>
          <a:xfrm>
            <a:off x="10212120" y="38257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4973760" y="1557000"/>
            <a:ext cx="6988680" cy="5845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de0000">
                <a:lumMod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4"/>
          <p:cNvSpPr/>
          <p:nvPr/>
        </p:nvSpPr>
        <p:spPr>
          <a:xfrm>
            <a:off x="5382720" y="1868400"/>
            <a:ext cx="62305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1" name="CustomShape 5"/>
          <p:cNvSpPr/>
          <p:nvPr/>
        </p:nvSpPr>
        <p:spPr>
          <a:xfrm>
            <a:off x="2374920" y="662040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2" name="CustomShape 6"/>
          <p:cNvSpPr/>
          <p:nvPr/>
        </p:nvSpPr>
        <p:spPr>
          <a:xfrm>
            <a:off x="2374920" y="623916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3" name="CustomShape 7"/>
          <p:cNvSpPr/>
          <p:nvPr/>
        </p:nvSpPr>
        <p:spPr>
          <a:xfrm>
            <a:off x="2370600" y="2072520"/>
            <a:ext cx="228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4" name="CustomShape 8"/>
          <p:cNvSpPr/>
          <p:nvPr/>
        </p:nvSpPr>
        <p:spPr>
          <a:xfrm>
            <a:off x="6213960" y="5267160"/>
            <a:ext cx="450468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5" name="CustomShape 9"/>
          <p:cNvSpPr/>
          <p:nvPr/>
        </p:nvSpPr>
        <p:spPr>
          <a:xfrm>
            <a:off x="5351040" y="6030360"/>
            <a:ext cx="62305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6" name="CustomShape 10"/>
          <p:cNvSpPr/>
          <p:nvPr/>
        </p:nvSpPr>
        <p:spPr>
          <a:xfrm>
            <a:off x="7077960" y="4205880"/>
            <a:ext cx="277596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7" name="CustomShape 11"/>
          <p:cNvSpPr/>
          <p:nvPr/>
        </p:nvSpPr>
        <p:spPr>
          <a:xfrm>
            <a:off x="5376600" y="3442680"/>
            <a:ext cx="302112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8" name="CustomShape 12"/>
          <p:cNvSpPr/>
          <p:nvPr/>
        </p:nvSpPr>
        <p:spPr>
          <a:xfrm>
            <a:off x="6543720" y="640080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3"/>
          <p:cNvSpPr/>
          <p:nvPr/>
        </p:nvSpPr>
        <p:spPr>
          <a:xfrm>
            <a:off x="12309480" y="1527840"/>
            <a:ext cx="373680" cy="33832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14"/>
          <p:cNvSpPr/>
          <p:nvPr/>
        </p:nvSpPr>
        <p:spPr>
          <a:xfrm>
            <a:off x="12316680" y="5033160"/>
            <a:ext cx="366120" cy="1585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15"/>
          <p:cNvSpPr/>
          <p:nvPr/>
        </p:nvSpPr>
        <p:spPr>
          <a:xfrm>
            <a:off x="12364200" y="2915640"/>
            <a:ext cx="1887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2" name="CustomShape 16"/>
          <p:cNvSpPr/>
          <p:nvPr/>
        </p:nvSpPr>
        <p:spPr>
          <a:xfrm>
            <a:off x="12364200" y="5740200"/>
            <a:ext cx="188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3" name="CustomShape 17"/>
          <p:cNvSpPr/>
          <p:nvPr/>
        </p:nvSpPr>
        <p:spPr>
          <a:xfrm>
            <a:off x="5351040" y="684360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84" name="CustomShape 18"/>
          <p:cNvSpPr/>
          <p:nvPr/>
        </p:nvSpPr>
        <p:spPr>
          <a:xfrm>
            <a:off x="9020160" y="6830280"/>
            <a:ext cx="256104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85" name="CustomShape 19"/>
          <p:cNvSpPr/>
          <p:nvPr/>
        </p:nvSpPr>
        <p:spPr>
          <a:xfrm>
            <a:off x="10212840" y="6395760"/>
            <a:ext cx="175680" cy="420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20"/>
          <p:cNvSpPr/>
          <p:nvPr/>
        </p:nvSpPr>
        <p:spPr>
          <a:xfrm>
            <a:off x="8569440" y="3442680"/>
            <a:ext cx="3043800" cy="333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87" name="CustomShape 21"/>
          <p:cNvSpPr/>
          <p:nvPr/>
        </p:nvSpPr>
        <p:spPr>
          <a:xfrm flipH="1">
            <a:off x="8398080" y="5634000"/>
            <a:ext cx="175680" cy="340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22"/>
          <p:cNvSpPr/>
          <p:nvPr/>
        </p:nvSpPr>
        <p:spPr>
          <a:xfrm>
            <a:off x="8404560" y="4573440"/>
            <a:ext cx="163800" cy="692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23"/>
          <p:cNvSpPr/>
          <p:nvPr/>
        </p:nvSpPr>
        <p:spPr>
          <a:xfrm>
            <a:off x="11340000" y="382392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24"/>
          <p:cNvSpPr/>
          <p:nvPr/>
        </p:nvSpPr>
        <p:spPr>
          <a:xfrm>
            <a:off x="8569440" y="2685960"/>
            <a:ext cx="3043800" cy="33300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1" name="CustomShape 25"/>
          <p:cNvSpPr/>
          <p:nvPr/>
        </p:nvSpPr>
        <p:spPr>
          <a:xfrm flipH="1">
            <a:off x="10225080" y="304416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27"/>
          <p:cNvSpPr/>
          <p:nvPr/>
        </p:nvSpPr>
        <p:spPr>
          <a:xfrm flipH="1">
            <a:off x="9019440" y="37933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28"/>
          <p:cNvSpPr/>
          <p:nvPr/>
        </p:nvSpPr>
        <p:spPr>
          <a:xfrm flipH="1">
            <a:off x="7735680" y="3809520"/>
            <a:ext cx="175680" cy="384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29"/>
          <p:cNvSpPr/>
          <p:nvPr/>
        </p:nvSpPr>
        <p:spPr>
          <a:xfrm>
            <a:off x="5416200" y="3841560"/>
            <a:ext cx="175680" cy="2170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30"/>
          <p:cNvSpPr/>
          <p:nvPr/>
        </p:nvSpPr>
        <p:spPr>
          <a:xfrm>
            <a:off x="6541200" y="38239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31"/>
          <p:cNvSpPr/>
          <p:nvPr/>
        </p:nvSpPr>
        <p:spPr>
          <a:xfrm>
            <a:off x="10212120" y="3825720"/>
            <a:ext cx="190080" cy="141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32"/>
          <p:cNvSpPr/>
          <p:nvPr/>
        </p:nvSpPr>
        <p:spPr>
          <a:xfrm>
            <a:off x="6544800" y="2224440"/>
            <a:ext cx="186480" cy="1206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33"/>
          <p:cNvSpPr/>
          <p:nvPr/>
        </p:nvSpPr>
        <p:spPr>
          <a:xfrm flipH="1">
            <a:off x="10224000" y="2206800"/>
            <a:ext cx="163080" cy="446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6383880" y="90392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3AC45B0E-17A3-419B-8A39-870BC1FE96B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101" name="CustomShape 2"/>
          <p:cNvSpPr/>
          <p:nvPr/>
        </p:nvSpPr>
        <p:spPr>
          <a:xfrm>
            <a:off x="2286000" y="1455480"/>
            <a:ext cx="9232560" cy="2382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2" name="CustomShape 3"/>
          <p:cNvSpPr/>
          <p:nvPr/>
        </p:nvSpPr>
        <p:spPr>
          <a:xfrm>
            <a:off x="2362320" y="4288320"/>
            <a:ext cx="9232560" cy="1730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3" name="CustomShape 4"/>
          <p:cNvSpPr/>
          <p:nvPr/>
        </p:nvSpPr>
        <p:spPr>
          <a:xfrm>
            <a:off x="4207320" y="1697040"/>
            <a:ext cx="396360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4" name="CustomShape 5"/>
          <p:cNvSpPr/>
          <p:nvPr/>
        </p:nvSpPr>
        <p:spPr>
          <a:xfrm>
            <a:off x="7933320" y="2779920"/>
            <a:ext cx="3204360" cy="363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5" name="CustomShape 6"/>
          <p:cNvSpPr/>
          <p:nvPr/>
        </p:nvSpPr>
        <p:spPr>
          <a:xfrm>
            <a:off x="4207320" y="4547160"/>
            <a:ext cx="1218240" cy="6382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6" name="CustomShape 7"/>
          <p:cNvSpPr/>
          <p:nvPr/>
        </p:nvSpPr>
        <p:spPr>
          <a:xfrm>
            <a:off x="6070320" y="4547160"/>
            <a:ext cx="1218240" cy="6382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7" name="CustomShape 8"/>
          <p:cNvSpPr/>
          <p:nvPr/>
        </p:nvSpPr>
        <p:spPr>
          <a:xfrm>
            <a:off x="7933320" y="4547160"/>
            <a:ext cx="1218240" cy="6382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8" name="CustomShape 9"/>
          <p:cNvSpPr/>
          <p:nvPr/>
        </p:nvSpPr>
        <p:spPr>
          <a:xfrm>
            <a:off x="9919440" y="4547160"/>
            <a:ext cx="1218240" cy="6382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9" name="CustomShape 10"/>
          <p:cNvSpPr/>
          <p:nvPr/>
        </p:nvSpPr>
        <p:spPr>
          <a:xfrm>
            <a:off x="4723560" y="2066400"/>
            <a:ext cx="159840" cy="2474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11"/>
          <p:cNvSpPr/>
          <p:nvPr/>
        </p:nvSpPr>
        <p:spPr>
          <a:xfrm>
            <a:off x="3821040" y="5281200"/>
            <a:ext cx="2108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1" name="CustomShape 12"/>
          <p:cNvSpPr/>
          <p:nvPr/>
        </p:nvSpPr>
        <p:spPr>
          <a:xfrm>
            <a:off x="6099480" y="5287320"/>
            <a:ext cx="139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2" name="CustomShape 13"/>
          <p:cNvSpPr/>
          <p:nvPr/>
        </p:nvSpPr>
        <p:spPr>
          <a:xfrm>
            <a:off x="7703640" y="5281200"/>
            <a:ext cx="1677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3" name="CustomShape 14"/>
          <p:cNvSpPr/>
          <p:nvPr/>
        </p:nvSpPr>
        <p:spPr>
          <a:xfrm>
            <a:off x="9596880" y="5281200"/>
            <a:ext cx="1677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4" name="CustomShape 15"/>
          <p:cNvSpPr/>
          <p:nvPr/>
        </p:nvSpPr>
        <p:spPr>
          <a:xfrm>
            <a:off x="6599520" y="2066400"/>
            <a:ext cx="159840" cy="2474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6"/>
          <p:cNvSpPr/>
          <p:nvPr/>
        </p:nvSpPr>
        <p:spPr>
          <a:xfrm>
            <a:off x="8462520" y="3158280"/>
            <a:ext cx="159840" cy="135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17"/>
          <p:cNvSpPr/>
          <p:nvPr/>
        </p:nvSpPr>
        <p:spPr>
          <a:xfrm>
            <a:off x="10448640" y="3179520"/>
            <a:ext cx="159840" cy="135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8"/>
          <p:cNvSpPr/>
          <p:nvPr/>
        </p:nvSpPr>
        <p:spPr>
          <a:xfrm>
            <a:off x="7977600" y="2084400"/>
            <a:ext cx="159840" cy="682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CustomShape 1"/>
          <p:cNvSpPr/>
          <p:nvPr/>
        </p:nvSpPr>
        <p:spPr>
          <a:xfrm>
            <a:off x="5638680" y="762120"/>
            <a:ext cx="4037400" cy="23821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9" name="CustomShape 2"/>
          <p:cNvSpPr/>
          <p:nvPr/>
        </p:nvSpPr>
        <p:spPr>
          <a:xfrm>
            <a:off x="5820480" y="128016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3"/>
          <p:cNvSpPr/>
          <p:nvPr/>
        </p:nvSpPr>
        <p:spPr>
          <a:xfrm>
            <a:off x="6296040" y="275292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21" name="CustomShape 4"/>
          <p:cNvSpPr/>
          <p:nvPr/>
        </p:nvSpPr>
        <p:spPr>
          <a:xfrm>
            <a:off x="6202080" y="1166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5"/>
          <p:cNvSpPr/>
          <p:nvPr/>
        </p:nvSpPr>
        <p:spPr>
          <a:xfrm>
            <a:off x="6814080" y="261396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23" name="CustomShape 6"/>
          <p:cNvSpPr/>
          <p:nvPr/>
        </p:nvSpPr>
        <p:spPr>
          <a:xfrm>
            <a:off x="6583680" y="102780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7"/>
          <p:cNvSpPr/>
          <p:nvPr/>
        </p:nvSpPr>
        <p:spPr>
          <a:xfrm>
            <a:off x="7195680" y="247572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25" name="CustomShape 8"/>
          <p:cNvSpPr/>
          <p:nvPr/>
        </p:nvSpPr>
        <p:spPr>
          <a:xfrm>
            <a:off x="6965280" y="89712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9"/>
          <p:cNvSpPr/>
          <p:nvPr/>
        </p:nvSpPr>
        <p:spPr>
          <a:xfrm>
            <a:off x="7577280" y="234468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27" name="CustomShape 10"/>
          <p:cNvSpPr/>
          <p:nvPr/>
        </p:nvSpPr>
        <p:spPr>
          <a:xfrm>
            <a:off x="8473680" y="128016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11"/>
          <p:cNvSpPr/>
          <p:nvPr/>
        </p:nvSpPr>
        <p:spPr>
          <a:xfrm>
            <a:off x="8428680" y="2727720"/>
            <a:ext cx="107028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29" name="CustomShape 12"/>
          <p:cNvSpPr/>
          <p:nvPr/>
        </p:nvSpPr>
        <p:spPr>
          <a:xfrm>
            <a:off x="3303720" y="3456000"/>
            <a:ext cx="4037400" cy="23821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0" name="CustomShape 13"/>
          <p:cNvSpPr/>
          <p:nvPr/>
        </p:nvSpPr>
        <p:spPr>
          <a:xfrm>
            <a:off x="3485520" y="3974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14"/>
          <p:cNvSpPr/>
          <p:nvPr/>
        </p:nvSpPr>
        <p:spPr>
          <a:xfrm>
            <a:off x="3961080" y="544644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32" name="CustomShape 15"/>
          <p:cNvSpPr/>
          <p:nvPr/>
        </p:nvSpPr>
        <p:spPr>
          <a:xfrm>
            <a:off x="3867120" y="385992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16"/>
          <p:cNvSpPr/>
          <p:nvPr/>
        </p:nvSpPr>
        <p:spPr>
          <a:xfrm>
            <a:off x="4478760" y="530784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34" name="CustomShape 17"/>
          <p:cNvSpPr/>
          <p:nvPr/>
        </p:nvSpPr>
        <p:spPr>
          <a:xfrm>
            <a:off x="4248360" y="372168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18"/>
          <p:cNvSpPr/>
          <p:nvPr/>
        </p:nvSpPr>
        <p:spPr>
          <a:xfrm>
            <a:off x="4860360" y="516960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36" name="CustomShape 19"/>
          <p:cNvSpPr/>
          <p:nvPr/>
        </p:nvSpPr>
        <p:spPr>
          <a:xfrm>
            <a:off x="4629960" y="359100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20"/>
          <p:cNvSpPr/>
          <p:nvPr/>
        </p:nvSpPr>
        <p:spPr>
          <a:xfrm>
            <a:off x="5241960" y="503856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38" name="CustomShape 21"/>
          <p:cNvSpPr/>
          <p:nvPr/>
        </p:nvSpPr>
        <p:spPr>
          <a:xfrm>
            <a:off x="6138720" y="3974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22"/>
          <p:cNvSpPr/>
          <p:nvPr/>
        </p:nvSpPr>
        <p:spPr>
          <a:xfrm>
            <a:off x="6093720" y="5421600"/>
            <a:ext cx="107028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40" name="CustomShape 23"/>
          <p:cNvSpPr/>
          <p:nvPr/>
        </p:nvSpPr>
        <p:spPr>
          <a:xfrm>
            <a:off x="7860240" y="3456000"/>
            <a:ext cx="4037400" cy="23821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1" name="CustomShape 24"/>
          <p:cNvSpPr/>
          <p:nvPr/>
        </p:nvSpPr>
        <p:spPr>
          <a:xfrm>
            <a:off x="8042040" y="3974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25"/>
          <p:cNvSpPr/>
          <p:nvPr/>
        </p:nvSpPr>
        <p:spPr>
          <a:xfrm>
            <a:off x="8517600" y="544644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43" name="CustomShape 26"/>
          <p:cNvSpPr/>
          <p:nvPr/>
        </p:nvSpPr>
        <p:spPr>
          <a:xfrm>
            <a:off x="8423280" y="385992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27"/>
          <p:cNvSpPr/>
          <p:nvPr/>
        </p:nvSpPr>
        <p:spPr>
          <a:xfrm>
            <a:off x="9035280" y="530784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45" name="CustomShape 28"/>
          <p:cNvSpPr/>
          <p:nvPr/>
        </p:nvSpPr>
        <p:spPr>
          <a:xfrm>
            <a:off x="8804880" y="372168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29"/>
          <p:cNvSpPr/>
          <p:nvPr/>
        </p:nvSpPr>
        <p:spPr>
          <a:xfrm>
            <a:off x="9416880" y="5169600"/>
            <a:ext cx="6649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47" name="CustomShape 30"/>
          <p:cNvSpPr/>
          <p:nvPr/>
        </p:nvSpPr>
        <p:spPr>
          <a:xfrm>
            <a:off x="9186480" y="359100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31"/>
          <p:cNvSpPr/>
          <p:nvPr/>
        </p:nvSpPr>
        <p:spPr>
          <a:xfrm>
            <a:off x="9798480" y="5038560"/>
            <a:ext cx="6649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49" name="CustomShape 32"/>
          <p:cNvSpPr/>
          <p:nvPr/>
        </p:nvSpPr>
        <p:spPr>
          <a:xfrm>
            <a:off x="10694880" y="3974040"/>
            <a:ext cx="989640" cy="14468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33"/>
          <p:cNvSpPr/>
          <p:nvPr/>
        </p:nvSpPr>
        <p:spPr>
          <a:xfrm>
            <a:off x="10649880" y="5421600"/>
            <a:ext cx="107028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roup 1"/>
          <p:cNvGrpSpPr/>
          <p:nvPr/>
        </p:nvGrpSpPr>
        <p:grpSpPr>
          <a:xfrm>
            <a:off x="6863040" y="2081160"/>
            <a:ext cx="5703840" cy="941760"/>
            <a:chOff x="6863040" y="2081160"/>
            <a:chExt cx="5703840" cy="941760"/>
          </a:xfrm>
        </p:grpSpPr>
        <p:sp>
          <p:nvSpPr>
            <p:cNvPr id="1152" name="CustomShape 2"/>
            <p:cNvSpPr/>
            <p:nvPr/>
          </p:nvSpPr>
          <p:spPr>
            <a:xfrm>
              <a:off x="6863040" y="2081160"/>
              <a:ext cx="1500120" cy="9417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1153" name="CustomShape 3"/>
            <p:cNvSpPr/>
            <p:nvPr/>
          </p:nvSpPr>
          <p:spPr>
            <a:xfrm>
              <a:off x="8514360" y="2366640"/>
              <a:ext cx="317160" cy="3711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CustomShape 4"/>
            <p:cNvSpPr/>
            <p:nvPr/>
          </p:nvSpPr>
          <p:spPr>
            <a:xfrm>
              <a:off x="8964720" y="2081160"/>
              <a:ext cx="1500120" cy="9417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1155" name="CustomShape 5"/>
            <p:cNvSpPr/>
            <p:nvPr/>
          </p:nvSpPr>
          <p:spPr>
            <a:xfrm>
              <a:off x="10616400" y="2366640"/>
              <a:ext cx="317160" cy="3711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CustomShape 6"/>
            <p:cNvSpPr/>
            <p:nvPr/>
          </p:nvSpPr>
          <p:spPr>
            <a:xfrm>
              <a:off x="11066760" y="2081160"/>
              <a:ext cx="1500120" cy="9417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1157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158" name="Group 8"/>
          <p:cNvGrpSpPr/>
          <p:nvPr/>
        </p:nvGrpSpPr>
        <p:grpSpPr>
          <a:xfrm>
            <a:off x="6860520" y="5102280"/>
            <a:ext cx="5829120" cy="829440"/>
            <a:chOff x="6860520" y="5102280"/>
            <a:chExt cx="5829120" cy="829440"/>
          </a:xfrm>
        </p:grpSpPr>
        <p:sp>
          <p:nvSpPr>
            <p:cNvPr id="1159" name="CustomShape 9"/>
            <p:cNvSpPr/>
            <p:nvPr/>
          </p:nvSpPr>
          <p:spPr>
            <a:xfrm>
              <a:off x="6860520" y="5102280"/>
              <a:ext cx="1119960" cy="829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160" name="CustomShape 10"/>
            <p:cNvSpPr/>
            <p:nvPr/>
          </p:nvSpPr>
          <p:spPr>
            <a:xfrm>
              <a:off x="8093880" y="5378760"/>
              <a:ext cx="236520" cy="2768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CustomShape 11"/>
            <p:cNvSpPr/>
            <p:nvPr/>
          </p:nvSpPr>
          <p:spPr>
            <a:xfrm>
              <a:off x="8430120" y="5102280"/>
              <a:ext cx="1119960" cy="829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162" name="CustomShape 12"/>
            <p:cNvSpPr/>
            <p:nvPr/>
          </p:nvSpPr>
          <p:spPr>
            <a:xfrm>
              <a:off x="9663480" y="5378760"/>
              <a:ext cx="236520" cy="2768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CustomShape 13"/>
            <p:cNvSpPr/>
            <p:nvPr/>
          </p:nvSpPr>
          <p:spPr>
            <a:xfrm>
              <a:off x="10000080" y="5102280"/>
              <a:ext cx="1119960" cy="829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164" name="CustomShape 14"/>
            <p:cNvSpPr/>
            <p:nvPr/>
          </p:nvSpPr>
          <p:spPr>
            <a:xfrm>
              <a:off x="11233440" y="5378760"/>
              <a:ext cx="236520" cy="2768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CustomShape 15"/>
            <p:cNvSpPr/>
            <p:nvPr/>
          </p:nvSpPr>
          <p:spPr>
            <a:xfrm>
              <a:off x="11569680" y="5102280"/>
              <a:ext cx="1119960" cy="8294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b="0" lang="en-IN" sz="900" spc="-1" strike="noStrike">
                <a:latin typeface="Arial"/>
              </a:endParaRPr>
            </a:p>
          </p:txBody>
        </p:sp>
      </p:grpSp>
      <p:grpSp>
        <p:nvGrpSpPr>
          <p:cNvPr id="1166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167" name="CustomShape 17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8" name="CustomShape 18"/>
          <p:cNvSpPr/>
          <p:nvPr/>
        </p:nvSpPr>
        <p:spPr>
          <a:xfrm>
            <a:off x="914400" y="2390040"/>
            <a:ext cx="2437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69" name="CustomShape 19"/>
          <p:cNvSpPr/>
          <p:nvPr/>
        </p:nvSpPr>
        <p:spPr>
          <a:xfrm>
            <a:off x="1066680" y="5517720"/>
            <a:ext cx="2437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533520" y="11736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71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1A435850-CEF9-4BA0-A061-E30FF92AD540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  <p:sp>
        <p:nvSpPr>
          <p:cNvPr id="1172" name="CustomShape 3"/>
          <p:cNvSpPr/>
          <p:nvPr/>
        </p:nvSpPr>
        <p:spPr>
          <a:xfrm>
            <a:off x="5867280" y="109728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3" name="CustomShape 4"/>
          <p:cNvSpPr/>
          <p:nvPr/>
        </p:nvSpPr>
        <p:spPr>
          <a:xfrm>
            <a:off x="9677520" y="283104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4" name="CustomShape 5"/>
          <p:cNvSpPr/>
          <p:nvPr/>
        </p:nvSpPr>
        <p:spPr>
          <a:xfrm>
            <a:off x="2057400" y="283104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5" name="CustomShape 6"/>
          <p:cNvSpPr/>
          <p:nvPr/>
        </p:nvSpPr>
        <p:spPr>
          <a:xfrm>
            <a:off x="5867280" y="456444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6" name="CustomShape 7"/>
          <p:cNvSpPr/>
          <p:nvPr/>
        </p:nvSpPr>
        <p:spPr>
          <a:xfrm>
            <a:off x="5867280" y="6335280"/>
            <a:ext cx="2665800" cy="11721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7" name="CustomShape 8"/>
          <p:cNvSpPr/>
          <p:nvPr/>
        </p:nvSpPr>
        <p:spPr>
          <a:xfrm>
            <a:off x="5867280" y="2838240"/>
            <a:ext cx="2665800" cy="1157400"/>
          </a:xfrm>
          <a:prstGeom prst="flowChartDecision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8" name="CustomShape 9"/>
          <p:cNvSpPr/>
          <p:nvPr/>
        </p:nvSpPr>
        <p:spPr>
          <a:xfrm>
            <a:off x="7201080" y="2270880"/>
            <a:ext cx="360" cy="56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0"/>
          <p:cNvSpPr/>
          <p:nvPr/>
        </p:nvSpPr>
        <p:spPr>
          <a:xfrm>
            <a:off x="7201080" y="4004280"/>
            <a:ext cx="360" cy="56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11"/>
          <p:cNvSpPr/>
          <p:nvPr/>
        </p:nvSpPr>
        <p:spPr>
          <a:xfrm>
            <a:off x="7201080" y="5738040"/>
            <a:ext cx="360" cy="59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12"/>
          <p:cNvSpPr/>
          <p:nvPr/>
        </p:nvSpPr>
        <p:spPr>
          <a:xfrm>
            <a:off x="8534520" y="3417480"/>
            <a:ext cx="1141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13"/>
          <p:cNvSpPr/>
          <p:nvPr/>
        </p:nvSpPr>
        <p:spPr>
          <a:xfrm flipH="1">
            <a:off x="4723560" y="3417480"/>
            <a:ext cx="1141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14"/>
          <p:cNvSpPr/>
          <p:nvPr/>
        </p:nvSpPr>
        <p:spPr>
          <a:xfrm flipH="1" rot="5400000">
            <a:off x="10423440" y="3418920"/>
            <a:ext cx="1172160" cy="1152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15"/>
          <p:cNvSpPr/>
          <p:nvPr/>
        </p:nvSpPr>
        <p:spPr>
          <a:xfrm>
            <a:off x="5843880" y="2652480"/>
            <a:ext cx="106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5" name="CustomShape 16"/>
          <p:cNvSpPr/>
          <p:nvPr/>
        </p:nvSpPr>
        <p:spPr>
          <a:xfrm>
            <a:off x="4755240" y="3529800"/>
            <a:ext cx="1291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6" name="CustomShape 17"/>
          <p:cNvSpPr/>
          <p:nvPr/>
        </p:nvSpPr>
        <p:spPr>
          <a:xfrm>
            <a:off x="7287840" y="4079160"/>
            <a:ext cx="180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7" name="CustomShape 18"/>
          <p:cNvSpPr/>
          <p:nvPr/>
        </p:nvSpPr>
        <p:spPr>
          <a:xfrm>
            <a:off x="10378800" y="4966560"/>
            <a:ext cx="2602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8" name="CustomShape 19"/>
          <p:cNvSpPr/>
          <p:nvPr/>
        </p:nvSpPr>
        <p:spPr>
          <a:xfrm>
            <a:off x="11139840" y="2490120"/>
            <a:ext cx="1446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51CB2BB-2905-4B83-A4D8-54B334EC414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1190" name="Graphic 5" descr=""/>
          <p:cNvPicPr/>
          <p:nvPr/>
        </p:nvPicPr>
        <p:blipFill>
          <a:blip r:embed="rId1"/>
          <a:stretch/>
        </p:blipFill>
        <p:spPr>
          <a:xfrm>
            <a:off x="6172200" y="259092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1191" name="Graphic 7" descr=""/>
          <p:cNvPicPr/>
          <p:nvPr/>
        </p:nvPicPr>
        <p:blipFill>
          <a:blip r:embed="rId2"/>
          <a:stretch/>
        </p:blipFill>
        <p:spPr>
          <a:xfrm>
            <a:off x="4343400" y="167652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1192" name="Graphic 9" descr=""/>
          <p:cNvPicPr/>
          <p:nvPr/>
        </p:nvPicPr>
        <p:blipFill>
          <a:blip r:embed="rId3"/>
          <a:stretch/>
        </p:blipFill>
        <p:spPr>
          <a:xfrm>
            <a:off x="2057400" y="2590920"/>
            <a:ext cx="913320" cy="913320"/>
          </a:xfrm>
          <a:prstGeom prst="rect">
            <a:avLst/>
          </a:prstGeom>
          <a:ln w="0">
            <a:noFill/>
          </a:ln>
        </p:spPr>
      </p:pic>
      <p:sp>
        <p:nvSpPr>
          <p:cNvPr id="1193" name="CustomShape 2"/>
          <p:cNvSpPr/>
          <p:nvPr/>
        </p:nvSpPr>
        <p:spPr>
          <a:xfrm flipH="1" flipV="1" rot="5400000">
            <a:off x="3200040" y="1445760"/>
            <a:ext cx="456120" cy="18277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3"/>
          <p:cNvSpPr/>
          <p:nvPr/>
        </p:nvSpPr>
        <p:spPr>
          <a:xfrm flipV="1" rot="16200000">
            <a:off x="5716080" y="1675080"/>
            <a:ext cx="456120" cy="13705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4"/>
          <p:cNvSpPr/>
          <p:nvPr/>
        </p:nvSpPr>
        <p:spPr>
          <a:xfrm>
            <a:off x="1695240" y="3519000"/>
            <a:ext cx="1637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96" name="CustomShape 5"/>
          <p:cNvSpPr/>
          <p:nvPr/>
        </p:nvSpPr>
        <p:spPr>
          <a:xfrm>
            <a:off x="5810040" y="3522240"/>
            <a:ext cx="1637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97" name="CustomShape 6"/>
          <p:cNvSpPr/>
          <p:nvPr/>
        </p:nvSpPr>
        <p:spPr>
          <a:xfrm>
            <a:off x="3850200" y="2590920"/>
            <a:ext cx="18216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9762907-D042-4A47-949B-C8AFA0C14DD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1199" name="Picture 4" descr=""/>
          <p:cNvPicPr/>
          <p:nvPr/>
        </p:nvPicPr>
        <p:blipFill>
          <a:blip r:embed="rId1"/>
          <a:stretch/>
        </p:blipFill>
        <p:spPr>
          <a:xfrm>
            <a:off x="1752480" y="148680"/>
            <a:ext cx="9585720" cy="6652080"/>
          </a:xfrm>
          <a:prstGeom prst="rect">
            <a:avLst/>
          </a:prstGeom>
          <a:ln w="0">
            <a:noFill/>
          </a:ln>
        </p:spPr>
      </p:pic>
      <p:sp>
        <p:nvSpPr>
          <p:cNvPr id="1200" name="CustomShape 2"/>
          <p:cNvSpPr/>
          <p:nvPr/>
        </p:nvSpPr>
        <p:spPr>
          <a:xfrm>
            <a:off x="7162920" y="4114800"/>
            <a:ext cx="4175640" cy="3798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3"/>
          <p:cNvSpPr/>
          <p:nvPr/>
        </p:nvSpPr>
        <p:spPr>
          <a:xfrm>
            <a:off x="2057400" y="4648320"/>
            <a:ext cx="2132640" cy="3038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4"/>
          <p:cNvSpPr/>
          <p:nvPr/>
        </p:nvSpPr>
        <p:spPr>
          <a:xfrm>
            <a:off x="2133720" y="6324480"/>
            <a:ext cx="2132640" cy="3038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B7C3735F-A9D8-4362-94FD-DF5994E2D8E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04" name="CustomShape 2"/>
          <p:cNvSpPr/>
          <p:nvPr/>
        </p:nvSpPr>
        <p:spPr>
          <a:xfrm>
            <a:off x="1676520" y="2819520"/>
            <a:ext cx="1218240" cy="608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5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5"/>
          <p:cNvSpPr/>
          <p:nvPr/>
        </p:nvSpPr>
        <p:spPr>
          <a:xfrm>
            <a:off x="4419720" y="1828800"/>
            <a:ext cx="1187640" cy="1065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8" name="CustomShape 6"/>
          <p:cNvSpPr/>
          <p:nvPr/>
        </p:nvSpPr>
        <p:spPr>
          <a:xfrm>
            <a:off x="4419720" y="3352680"/>
            <a:ext cx="1187640" cy="1065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2837520" y="2854440"/>
            <a:ext cx="724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0" name="CustomShape 8"/>
          <p:cNvSpPr/>
          <p:nvPr/>
        </p:nvSpPr>
        <p:spPr>
          <a:xfrm>
            <a:off x="3593880" y="16452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1" name="CustomShape 9"/>
          <p:cNvSpPr/>
          <p:nvPr/>
        </p:nvSpPr>
        <p:spPr>
          <a:xfrm>
            <a:off x="3593880" y="21096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3606480" y="254592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3" name="CustomShape 11"/>
          <p:cNvSpPr/>
          <p:nvPr/>
        </p:nvSpPr>
        <p:spPr>
          <a:xfrm>
            <a:off x="3603960" y="406224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4" name="CustomShape 12"/>
          <p:cNvSpPr/>
          <p:nvPr/>
        </p:nvSpPr>
        <p:spPr>
          <a:xfrm>
            <a:off x="3605040" y="36252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5" name="CustomShape 13"/>
          <p:cNvSpPr/>
          <p:nvPr/>
        </p:nvSpPr>
        <p:spPr>
          <a:xfrm>
            <a:off x="3604680" y="316224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6" name="CustomShape 14"/>
          <p:cNvSpPr/>
          <p:nvPr/>
        </p:nvSpPr>
        <p:spPr>
          <a:xfrm>
            <a:off x="5608440" y="190512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7" name="CustomShape 15"/>
          <p:cNvSpPr/>
          <p:nvPr/>
        </p:nvSpPr>
        <p:spPr>
          <a:xfrm>
            <a:off x="5608440" y="236232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16"/>
          <p:cNvSpPr/>
          <p:nvPr/>
        </p:nvSpPr>
        <p:spPr>
          <a:xfrm>
            <a:off x="5608440" y="281952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17"/>
          <p:cNvSpPr/>
          <p:nvPr/>
        </p:nvSpPr>
        <p:spPr>
          <a:xfrm>
            <a:off x="5617800" y="434340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18"/>
          <p:cNvSpPr/>
          <p:nvPr/>
        </p:nvSpPr>
        <p:spPr>
          <a:xfrm>
            <a:off x="5617800" y="388620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1" name="CustomShape 19"/>
          <p:cNvSpPr/>
          <p:nvPr/>
        </p:nvSpPr>
        <p:spPr>
          <a:xfrm>
            <a:off x="5608440" y="342900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0"/>
          <p:cNvSpPr/>
          <p:nvPr/>
        </p:nvSpPr>
        <p:spPr>
          <a:xfrm>
            <a:off x="6181920" y="177444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3" name="CustomShape 21"/>
          <p:cNvSpPr/>
          <p:nvPr/>
        </p:nvSpPr>
        <p:spPr>
          <a:xfrm>
            <a:off x="6172200" y="220680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4" name="CustomShape 22"/>
          <p:cNvSpPr/>
          <p:nvPr/>
        </p:nvSpPr>
        <p:spPr>
          <a:xfrm>
            <a:off x="6181920" y="264780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5" name="CustomShape 23"/>
          <p:cNvSpPr/>
          <p:nvPr/>
        </p:nvSpPr>
        <p:spPr>
          <a:xfrm>
            <a:off x="6181920" y="325872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6" name="CustomShape 24"/>
          <p:cNvSpPr/>
          <p:nvPr/>
        </p:nvSpPr>
        <p:spPr>
          <a:xfrm>
            <a:off x="6201360" y="373248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7" name="CustomShape 25"/>
          <p:cNvSpPr/>
          <p:nvPr/>
        </p:nvSpPr>
        <p:spPr>
          <a:xfrm>
            <a:off x="6201360" y="418248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8" name="CustomShape 26"/>
          <p:cNvSpPr/>
          <p:nvPr/>
        </p:nvSpPr>
        <p:spPr>
          <a:xfrm>
            <a:off x="3505320" y="190512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27"/>
          <p:cNvSpPr/>
          <p:nvPr/>
        </p:nvSpPr>
        <p:spPr>
          <a:xfrm>
            <a:off x="3505320" y="236088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28"/>
          <p:cNvSpPr/>
          <p:nvPr/>
        </p:nvSpPr>
        <p:spPr>
          <a:xfrm>
            <a:off x="3505320" y="281160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29"/>
          <p:cNvSpPr/>
          <p:nvPr/>
        </p:nvSpPr>
        <p:spPr>
          <a:xfrm>
            <a:off x="3505320" y="342900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2" name="CustomShape 30"/>
          <p:cNvSpPr/>
          <p:nvPr/>
        </p:nvSpPr>
        <p:spPr>
          <a:xfrm>
            <a:off x="3505320" y="388620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31"/>
          <p:cNvSpPr/>
          <p:nvPr/>
        </p:nvSpPr>
        <p:spPr>
          <a:xfrm>
            <a:off x="3505320" y="434340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CustomShape 32"/>
          <p:cNvSpPr/>
          <p:nvPr/>
        </p:nvSpPr>
        <p:spPr>
          <a:xfrm>
            <a:off x="3220560" y="481680"/>
            <a:ext cx="48999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84778A4A-0388-4B76-A361-BDE9B0E7DE3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36" name="CustomShape 2"/>
          <p:cNvSpPr/>
          <p:nvPr/>
        </p:nvSpPr>
        <p:spPr>
          <a:xfrm>
            <a:off x="1676520" y="2819520"/>
            <a:ext cx="1218240" cy="608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37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9" name="CustomShape 5"/>
          <p:cNvSpPr/>
          <p:nvPr/>
        </p:nvSpPr>
        <p:spPr>
          <a:xfrm>
            <a:off x="4419720" y="1828800"/>
            <a:ext cx="1187640" cy="251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0" name="CustomShape 6"/>
          <p:cNvSpPr/>
          <p:nvPr/>
        </p:nvSpPr>
        <p:spPr>
          <a:xfrm>
            <a:off x="2855880" y="2773080"/>
            <a:ext cx="724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1" name="CustomShape 7"/>
          <p:cNvSpPr/>
          <p:nvPr/>
        </p:nvSpPr>
        <p:spPr>
          <a:xfrm>
            <a:off x="3593880" y="16452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2" name="CustomShape 8"/>
          <p:cNvSpPr/>
          <p:nvPr/>
        </p:nvSpPr>
        <p:spPr>
          <a:xfrm>
            <a:off x="3593880" y="21096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3" name="CustomShape 9"/>
          <p:cNvSpPr/>
          <p:nvPr/>
        </p:nvSpPr>
        <p:spPr>
          <a:xfrm>
            <a:off x="3584880" y="2839320"/>
            <a:ext cx="814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4" name="CustomShape 10"/>
          <p:cNvSpPr/>
          <p:nvPr/>
        </p:nvSpPr>
        <p:spPr>
          <a:xfrm>
            <a:off x="5608440" y="190512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11"/>
          <p:cNvSpPr/>
          <p:nvPr/>
        </p:nvSpPr>
        <p:spPr>
          <a:xfrm>
            <a:off x="5608440" y="236232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12"/>
          <p:cNvSpPr/>
          <p:nvPr/>
        </p:nvSpPr>
        <p:spPr>
          <a:xfrm>
            <a:off x="5598720" y="366552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13"/>
          <p:cNvSpPr/>
          <p:nvPr/>
        </p:nvSpPr>
        <p:spPr>
          <a:xfrm>
            <a:off x="6181920" y="177444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8" name="CustomShape 14"/>
          <p:cNvSpPr/>
          <p:nvPr/>
        </p:nvSpPr>
        <p:spPr>
          <a:xfrm>
            <a:off x="6172200" y="220680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9" name="CustomShape 15"/>
          <p:cNvSpPr/>
          <p:nvPr/>
        </p:nvSpPr>
        <p:spPr>
          <a:xfrm>
            <a:off x="6172200" y="3493800"/>
            <a:ext cx="1218240" cy="306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0" name="CustomShape 16"/>
          <p:cNvSpPr/>
          <p:nvPr/>
        </p:nvSpPr>
        <p:spPr>
          <a:xfrm>
            <a:off x="3505320" y="190512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17"/>
          <p:cNvSpPr/>
          <p:nvPr/>
        </p:nvSpPr>
        <p:spPr>
          <a:xfrm>
            <a:off x="3505320" y="236088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18"/>
          <p:cNvSpPr/>
          <p:nvPr/>
        </p:nvSpPr>
        <p:spPr>
          <a:xfrm>
            <a:off x="3512880" y="310500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19"/>
          <p:cNvSpPr/>
          <p:nvPr/>
        </p:nvSpPr>
        <p:spPr>
          <a:xfrm>
            <a:off x="2283840" y="981720"/>
            <a:ext cx="5834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4" name="CustomShape 20"/>
          <p:cNvSpPr/>
          <p:nvPr/>
        </p:nvSpPr>
        <p:spPr>
          <a:xfrm>
            <a:off x="3594240" y="3228840"/>
            <a:ext cx="814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55" name="CustomShape 21"/>
          <p:cNvSpPr/>
          <p:nvPr/>
        </p:nvSpPr>
        <p:spPr>
          <a:xfrm>
            <a:off x="3589200" y="3626640"/>
            <a:ext cx="814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56" name="CustomShape 22"/>
          <p:cNvSpPr/>
          <p:nvPr/>
        </p:nvSpPr>
        <p:spPr>
          <a:xfrm>
            <a:off x="3601800" y="4062960"/>
            <a:ext cx="814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SOC15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57" name="CustomShape 23"/>
          <p:cNvSpPr/>
          <p:nvPr/>
        </p:nvSpPr>
        <p:spPr>
          <a:xfrm>
            <a:off x="3505320" y="348876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24"/>
          <p:cNvSpPr/>
          <p:nvPr/>
        </p:nvSpPr>
        <p:spPr>
          <a:xfrm>
            <a:off x="3500280" y="387792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25"/>
          <p:cNvSpPr/>
          <p:nvPr/>
        </p:nvSpPr>
        <p:spPr>
          <a:xfrm>
            <a:off x="3500280" y="432864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26"/>
          <p:cNvSpPr/>
          <p:nvPr/>
        </p:nvSpPr>
        <p:spPr>
          <a:xfrm>
            <a:off x="3598200" y="2839320"/>
            <a:ext cx="933480" cy="2569680"/>
          </a:xfrm>
          <a:prstGeom prst="rect">
            <a:avLst/>
          </a:prstGeom>
          <a:noFill/>
          <a:ln>
            <a:solidFill>
              <a:srgbClr val="000000">
                <a:lumMod val="50000"/>
                <a:lumOff val="50000"/>
              </a:srgb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FDF7594-FB3D-4683-A0FB-74A548E11D4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 rot="16200000">
            <a:off x="1816920" y="-67896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655560" y="13474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7444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"/>
          <p:cNvSpPr/>
          <p:nvPr/>
        </p:nvSpPr>
        <p:spPr>
          <a:xfrm>
            <a:off x="9730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6"/>
          <p:cNvSpPr/>
          <p:nvPr/>
        </p:nvSpPr>
        <p:spPr>
          <a:xfrm>
            <a:off x="1189080" y="1652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7"/>
          <p:cNvSpPr/>
          <p:nvPr/>
        </p:nvSpPr>
        <p:spPr>
          <a:xfrm>
            <a:off x="14176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8"/>
          <p:cNvSpPr/>
          <p:nvPr/>
        </p:nvSpPr>
        <p:spPr>
          <a:xfrm>
            <a:off x="16462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9"/>
          <p:cNvSpPr/>
          <p:nvPr/>
        </p:nvSpPr>
        <p:spPr>
          <a:xfrm>
            <a:off x="18748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0"/>
          <p:cNvSpPr/>
          <p:nvPr/>
        </p:nvSpPr>
        <p:spPr>
          <a:xfrm>
            <a:off x="20908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1"/>
          <p:cNvSpPr/>
          <p:nvPr/>
        </p:nvSpPr>
        <p:spPr>
          <a:xfrm>
            <a:off x="2319480" y="14238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2"/>
          <p:cNvSpPr/>
          <p:nvPr/>
        </p:nvSpPr>
        <p:spPr>
          <a:xfrm>
            <a:off x="655560" y="29120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CustomShape 13"/>
          <p:cNvSpPr/>
          <p:nvPr/>
        </p:nvSpPr>
        <p:spPr>
          <a:xfrm>
            <a:off x="3246480" y="28749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3" name="CustomShape 14"/>
          <p:cNvSpPr/>
          <p:nvPr/>
        </p:nvSpPr>
        <p:spPr>
          <a:xfrm>
            <a:off x="3221280" y="13276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5"/>
          <p:cNvSpPr/>
          <p:nvPr/>
        </p:nvSpPr>
        <p:spPr>
          <a:xfrm>
            <a:off x="33098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6"/>
          <p:cNvSpPr/>
          <p:nvPr/>
        </p:nvSpPr>
        <p:spPr>
          <a:xfrm>
            <a:off x="35384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7"/>
          <p:cNvSpPr/>
          <p:nvPr/>
        </p:nvSpPr>
        <p:spPr>
          <a:xfrm>
            <a:off x="37544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8"/>
          <p:cNvSpPr/>
          <p:nvPr/>
        </p:nvSpPr>
        <p:spPr>
          <a:xfrm>
            <a:off x="39830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9"/>
          <p:cNvSpPr/>
          <p:nvPr/>
        </p:nvSpPr>
        <p:spPr>
          <a:xfrm>
            <a:off x="42116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0"/>
          <p:cNvSpPr/>
          <p:nvPr/>
        </p:nvSpPr>
        <p:spPr>
          <a:xfrm>
            <a:off x="44402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1"/>
          <p:cNvSpPr/>
          <p:nvPr/>
        </p:nvSpPr>
        <p:spPr>
          <a:xfrm>
            <a:off x="46562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2"/>
          <p:cNvSpPr/>
          <p:nvPr/>
        </p:nvSpPr>
        <p:spPr>
          <a:xfrm>
            <a:off x="4884840" y="1676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3"/>
          <p:cNvSpPr/>
          <p:nvPr/>
        </p:nvSpPr>
        <p:spPr>
          <a:xfrm>
            <a:off x="1998720" y="3664800"/>
            <a:ext cx="1981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2"/>
          <a:stretch/>
        </p:blipFill>
        <p:spPr>
          <a:xfrm rot="16200000">
            <a:off x="1816920" y="306756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274" name="CustomShape 24"/>
          <p:cNvSpPr/>
          <p:nvPr/>
        </p:nvSpPr>
        <p:spPr>
          <a:xfrm>
            <a:off x="655560" y="50950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5"/>
          <p:cNvSpPr/>
          <p:nvPr/>
        </p:nvSpPr>
        <p:spPr>
          <a:xfrm>
            <a:off x="7444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6"/>
          <p:cNvSpPr/>
          <p:nvPr/>
        </p:nvSpPr>
        <p:spPr>
          <a:xfrm>
            <a:off x="9730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7"/>
          <p:cNvSpPr/>
          <p:nvPr/>
        </p:nvSpPr>
        <p:spPr>
          <a:xfrm>
            <a:off x="1189080" y="5400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8"/>
          <p:cNvSpPr/>
          <p:nvPr/>
        </p:nvSpPr>
        <p:spPr>
          <a:xfrm>
            <a:off x="14176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9"/>
          <p:cNvSpPr/>
          <p:nvPr/>
        </p:nvSpPr>
        <p:spPr>
          <a:xfrm>
            <a:off x="16462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0"/>
          <p:cNvSpPr/>
          <p:nvPr/>
        </p:nvSpPr>
        <p:spPr>
          <a:xfrm>
            <a:off x="187488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31"/>
          <p:cNvSpPr/>
          <p:nvPr/>
        </p:nvSpPr>
        <p:spPr>
          <a:xfrm>
            <a:off x="2090880" y="5400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2"/>
          <p:cNvSpPr/>
          <p:nvPr/>
        </p:nvSpPr>
        <p:spPr>
          <a:xfrm>
            <a:off x="2324880" y="5400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3"/>
          <p:cNvSpPr/>
          <p:nvPr/>
        </p:nvSpPr>
        <p:spPr>
          <a:xfrm>
            <a:off x="655560" y="66596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4" name="CustomShape 34"/>
          <p:cNvSpPr/>
          <p:nvPr/>
        </p:nvSpPr>
        <p:spPr>
          <a:xfrm>
            <a:off x="3246480" y="66225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5" name="CustomShape 35"/>
          <p:cNvSpPr/>
          <p:nvPr/>
        </p:nvSpPr>
        <p:spPr>
          <a:xfrm>
            <a:off x="3221280" y="50752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6"/>
          <p:cNvSpPr/>
          <p:nvPr/>
        </p:nvSpPr>
        <p:spPr>
          <a:xfrm>
            <a:off x="330984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7"/>
          <p:cNvSpPr/>
          <p:nvPr/>
        </p:nvSpPr>
        <p:spPr>
          <a:xfrm>
            <a:off x="35384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8"/>
          <p:cNvSpPr/>
          <p:nvPr/>
        </p:nvSpPr>
        <p:spPr>
          <a:xfrm>
            <a:off x="3754440" y="51728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9"/>
          <p:cNvSpPr/>
          <p:nvPr/>
        </p:nvSpPr>
        <p:spPr>
          <a:xfrm>
            <a:off x="399564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40"/>
          <p:cNvSpPr/>
          <p:nvPr/>
        </p:nvSpPr>
        <p:spPr>
          <a:xfrm>
            <a:off x="42116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41"/>
          <p:cNvSpPr/>
          <p:nvPr/>
        </p:nvSpPr>
        <p:spPr>
          <a:xfrm>
            <a:off x="44402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42"/>
          <p:cNvSpPr/>
          <p:nvPr/>
        </p:nvSpPr>
        <p:spPr>
          <a:xfrm>
            <a:off x="46562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43"/>
          <p:cNvSpPr/>
          <p:nvPr/>
        </p:nvSpPr>
        <p:spPr>
          <a:xfrm>
            <a:off x="4884840" y="5423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4"/>
          <p:cNvSpPr/>
          <p:nvPr/>
        </p:nvSpPr>
        <p:spPr>
          <a:xfrm>
            <a:off x="1961640" y="7412400"/>
            <a:ext cx="2252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95" name="Picture 2" descr=""/>
          <p:cNvPicPr/>
          <p:nvPr/>
        </p:nvPicPr>
        <p:blipFill>
          <a:blip r:embed="rId3"/>
          <a:stretch/>
        </p:blipFill>
        <p:spPr>
          <a:xfrm rot="16200000">
            <a:off x="7776360" y="-71604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296" name="CustomShape 45"/>
          <p:cNvSpPr/>
          <p:nvPr/>
        </p:nvSpPr>
        <p:spPr>
          <a:xfrm>
            <a:off x="6615000" y="131040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46"/>
          <p:cNvSpPr/>
          <p:nvPr/>
        </p:nvSpPr>
        <p:spPr>
          <a:xfrm>
            <a:off x="67039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47"/>
          <p:cNvSpPr/>
          <p:nvPr/>
        </p:nvSpPr>
        <p:spPr>
          <a:xfrm>
            <a:off x="69325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8"/>
          <p:cNvSpPr/>
          <p:nvPr/>
        </p:nvSpPr>
        <p:spPr>
          <a:xfrm>
            <a:off x="7148520" y="16153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9"/>
          <p:cNvSpPr/>
          <p:nvPr/>
        </p:nvSpPr>
        <p:spPr>
          <a:xfrm>
            <a:off x="7377120" y="16009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50"/>
          <p:cNvSpPr/>
          <p:nvPr/>
        </p:nvSpPr>
        <p:spPr>
          <a:xfrm>
            <a:off x="76057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1"/>
          <p:cNvSpPr/>
          <p:nvPr/>
        </p:nvSpPr>
        <p:spPr>
          <a:xfrm>
            <a:off x="78343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2"/>
          <p:cNvSpPr/>
          <p:nvPr/>
        </p:nvSpPr>
        <p:spPr>
          <a:xfrm>
            <a:off x="8050320" y="1386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3"/>
          <p:cNvSpPr/>
          <p:nvPr/>
        </p:nvSpPr>
        <p:spPr>
          <a:xfrm>
            <a:off x="8277120" y="15955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54"/>
          <p:cNvSpPr/>
          <p:nvPr/>
        </p:nvSpPr>
        <p:spPr>
          <a:xfrm>
            <a:off x="6615000" y="28749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6" name="CustomShape 55"/>
          <p:cNvSpPr/>
          <p:nvPr/>
        </p:nvSpPr>
        <p:spPr>
          <a:xfrm>
            <a:off x="9205920" y="283752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7" name="CustomShape 56"/>
          <p:cNvSpPr/>
          <p:nvPr/>
        </p:nvSpPr>
        <p:spPr>
          <a:xfrm>
            <a:off x="9180360" y="129060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57"/>
          <p:cNvSpPr/>
          <p:nvPr/>
        </p:nvSpPr>
        <p:spPr>
          <a:xfrm>
            <a:off x="92818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8"/>
          <p:cNvSpPr/>
          <p:nvPr/>
        </p:nvSpPr>
        <p:spPr>
          <a:xfrm>
            <a:off x="9497880" y="14205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9"/>
          <p:cNvSpPr/>
          <p:nvPr/>
        </p:nvSpPr>
        <p:spPr>
          <a:xfrm>
            <a:off x="9726480" y="16444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0"/>
          <p:cNvSpPr/>
          <p:nvPr/>
        </p:nvSpPr>
        <p:spPr>
          <a:xfrm>
            <a:off x="9929880" y="16326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61"/>
          <p:cNvSpPr/>
          <p:nvPr/>
        </p:nvSpPr>
        <p:spPr>
          <a:xfrm>
            <a:off x="101710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62"/>
          <p:cNvSpPr/>
          <p:nvPr/>
        </p:nvSpPr>
        <p:spPr>
          <a:xfrm>
            <a:off x="103996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63"/>
          <p:cNvSpPr/>
          <p:nvPr/>
        </p:nvSpPr>
        <p:spPr>
          <a:xfrm>
            <a:off x="106156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4"/>
          <p:cNvSpPr/>
          <p:nvPr/>
        </p:nvSpPr>
        <p:spPr>
          <a:xfrm>
            <a:off x="10844280" y="1639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65"/>
          <p:cNvSpPr/>
          <p:nvPr/>
        </p:nvSpPr>
        <p:spPr>
          <a:xfrm>
            <a:off x="7920360" y="3627720"/>
            <a:ext cx="218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4"/>
          <a:stretch/>
        </p:blipFill>
        <p:spPr>
          <a:xfrm rot="16200000">
            <a:off x="7698240" y="306756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318" name="CustomShape 66"/>
          <p:cNvSpPr/>
          <p:nvPr/>
        </p:nvSpPr>
        <p:spPr>
          <a:xfrm>
            <a:off x="6536880" y="509544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67"/>
          <p:cNvSpPr/>
          <p:nvPr/>
        </p:nvSpPr>
        <p:spPr>
          <a:xfrm>
            <a:off x="662580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68"/>
          <p:cNvSpPr/>
          <p:nvPr/>
        </p:nvSpPr>
        <p:spPr>
          <a:xfrm>
            <a:off x="685440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69"/>
          <p:cNvSpPr/>
          <p:nvPr/>
        </p:nvSpPr>
        <p:spPr>
          <a:xfrm>
            <a:off x="7070400" y="5400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70"/>
          <p:cNvSpPr/>
          <p:nvPr/>
        </p:nvSpPr>
        <p:spPr>
          <a:xfrm>
            <a:off x="7299000" y="53859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71"/>
          <p:cNvSpPr/>
          <p:nvPr/>
        </p:nvSpPr>
        <p:spPr>
          <a:xfrm>
            <a:off x="7540200" y="53802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72"/>
          <p:cNvSpPr/>
          <p:nvPr/>
        </p:nvSpPr>
        <p:spPr>
          <a:xfrm>
            <a:off x="7768800" y="53802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73"/>
          <p:cNvSpPr/>
          <p:nvPr/>
        </p:nvSpPr>
        <p:spPr>
          <a:xfrm>
            <a:off x="797184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4"/>
          <p:cNvSpPr/>
          <p:nvPr/>
        </p:nvSpPr>
        <p:spPr>
          <a:xfrm>
            <a:off x="8202600" y="5171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75"/>
          <p:cNvSpPr/>
          <p:nvPr/>
        </p:nvSpPr>
        <p:spPr>
          <a:xfrm>
            <a:off x="6536880" y="66596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8" name="CustomShape 76"/>
          <p:cNvSpPr/>
          <p:nvPr/>
        </p:nvSpPr>
        <p:spPr>
          <a:xfrm>
            <a:off x="9127800" y="66225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9" name="CustomShape 77"/>
          <p:cNvSpPr/>
          <p:nvPr/>
        </p:nvSpPr>
        <p:spPr>
          <a:xfrm>
            <a:off x="9102240" y="507564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78"/>
          <p:cNvSpPr/>
          <p:nvPr/>
        </p:nvSpPr>
        <p:spPr>
          <a:xfrm>
            <a:off x="9203760" y="54241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79"/>
          <p:cNvSpPr/>
          <p:nvPr/>
        </p:nvSpPr>
        <p:spPr>
          <a:xfrm>
            <a:off x="9419760" y="52052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80"/>
          <p:cNvSpPr/>
          <p:nvPr/>
        </p:nvSpPr>
        <p:spPr>
          <a:xfrm>
            <a:off x="9637560" y="52052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1"/>
          <p:cNvSpPr/>
          <p:nvPr/>
        </p:nvSpPr>
        <p:spPr>
          <a:xfrm>
            <a:off x="9851400" y="5417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82"/>
          <p:cNvSpPr/>
          <p:nvPr/>
        </p:nvSpPr>
        <p:spPr>
          <a:xfrm>
            <a:off x="10092960" y="52052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83"/>
          <p:cNvSpPr/>
          <p:nvPr/>
        </p:nvSpPr>
        <p:spPr>
          <a:xfrm>
            <a:off x="10308960" y="52027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84"/>
          <p:cNvSpPr/>
          <p:nvPr/>
        </p:nvSpPr>
        <p:spPr>
          <a:xfrm>
            <a:off x="10537200" y="54241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5"/>
          <p:cNvSpPr/>
          <p:nvPr/>
        </p:nvSpPr>
        <p:spPr>
          <a:xfrm>
            <a:off x="10765800" y="542412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86"/>
          <p:cNvSpPr/>
          <p:nvPr/>
        </p:nvSpPr>
        <p:spPr>
          <a:xfrm>
            <a:off x="7841520" y="7412400"/>
            <a:ext cx="195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124FB8F-84BF-48DA-9A69-B9758057886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62" name="CustomShape 2"/>
          <p:cNvSpPr/>
          <p:nvPr/>
        </p:nvSpPr>
        <p:spPr>
          <a:xfrm>
            <a:off x="1676520" y="2819520"/>
            <a:ext cx="1218240" cy="608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3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5" name="CustomShape 5"/>
          <p:cNvSpPr/>
          <p:nvPr/>
        </p:nvSpPr>
        <p:spPr>
          <a:xfrm>
            <a:off x="4419720" y="1828800"/>
            <a:ext cx="1187640" cy="1065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6" name="CustomShape 6"/>
          <p:cNvSpPr/>
          <p:nvPr/>
        </p:nvSpPr>
        <p:spPr>
          <a:xfrm>
            <a:off x="4419720" y="3352680"/>
            <a:ext cx="1187640" cy="1065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7" name="CustomShape 7"/>
          <p:cNvSpPr/>
          <p:nvPr/>
        </p:nvSpPr>
        <p:spPr>
          <a:xfrm>
            <a:off x="2837520" y="2854440"/>
            <a:ext cx="724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8" name="CustomShape 8"/>
          <p:cNvSpPr/>
          <p:nvPr/>
        </p:nvSpPr>
        <p:spPr>
          <a:xfrm>
            <a:off x="3540960" y="208224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9" name="CustomShape 9"/>
          <p:cNvSpPr/>
          <p:nvPr/>
        </p:nvSpPr>
        <p:spPr>
          <a:xfrm>
            <a:off x="3619800" y="3580200"/>
            <a:ext cx="715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0" name="CustomShape 10"/>
          <p:cNvSpPr/>
          <p:nvPr/>
        </p:nvSpPr>
        <p:spPr>
          <a:xfrm>
            <a:off x="5608440" y="236232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11"/>
          <p:cNvSpPr/>
          <p:nvPr/>
        </p:nvSpPr>
        <p:spPr>
          <a:xfrm>
            <a:off x="5617800" y="388620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12"/>
          <p:cNvSpPr/>
          <p:nvPr/>
        </p:nvSpPr>
        <p:spPr>
          <a:xfrm>
            <a:off x="6172200" y="2082240"/>
            <a:ext cx="121824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3" name="CustomShape 13"/>
          <p:cNvSpPr/>
          <p:nvPr/>
        </p:nvSpPr>
        <p:spPr>
          <a:xfrm>
            <a:off x="6201360" y="3618000"/>
            <a:ext cx="1218240" cy="62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4" name="CustomShape 14"/>
          <p:cNvSpPr/>
          <p:nvPr/>
        </p:nvSpPr>
        <p:spPr>
          <a:xfrm>
            <a:off x="3505320" y="236088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CustomShape 15"/>
          <p:cNvSpPr/>
          <p:nvPr/>
        </p:nvSpPr>
        <p:spPr>
          <a:xfrm>
            <a:off x="3505320" y="388620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16"/>
          <p:cNvSpPr/>
          <p:nvPr/>
        </p:nvSpPr>
        <p:spPr>
          <a:xfrm>
            <a:off x="7994880" y="2082240"/>
            <a:ext cx="144684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7" name="CustomShape 17"/>
          <p:cNvSpPr/>
          <p:nvPr/>
        </p:nvSpPr>
        <p:spPr>
          <a:xfrm>
            <a:off x="8001000" y="3637800"/>
            <a:ext cx="144684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8" name="CustomShape 18"/>
          <p:cNvSpPr/>
          <p:nvPr/>
        </p:nvSpPr>
        <p:spPr>
          <a:xfrm flipV="1">
            <a:off x="7391520" y="2372400"/>
            <a:ext cx="60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19"/>
          <p:cNvSpPr/>
          <p:nvPr/>
        </p:nvSpPr>
        <p:spPr>
          <a:xfrm>
            <a:off x="7430760" y="3930120"/>
            <a:ext cx="5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20"/>
          <p:cNvSpPr/>
          <p:nvPr/>
        </p:nvSpPr>
        <p:spPr>
          <a:xfrm>
            <a:off x="10085400" y="2082240"/>
            <a:ext cx="134352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1" name="CustomShape 21"/>
          <p:cNvSpPr/>
          <p:nvPr/>
        </p:nvSpPr>
        <p:spPr>
          <a:xfrm>
            <a:off x="9442440" y="2374560"/>
            <a:ext cx="64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22"/>
          <p:cNvSpPr/>
          <p:nvPr/>
        </p:nvSpPr>
        <p:spPr>
          <a:xfrm>
            <a:off x="9442440" y="3930120"/>
            <a:ext cx="64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23"/>
          <p:cNvSpPr/>
          <p:nvPr/>
        </p:nvSpPr>
        <p:spPr>
          <a:xfrm>
            <a:off x="10085400" y="3637800"/>
            <a:ext cx="1343520" cy="583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4" name="CustomShape 24"/>
          <p:cNvSpPr/>
          <p:nvPr/>
        </p:nvSpPr>
        <p:spPr>
          <a:xfrm>
            <a:off x="3842640" y="500040"/>
            <a:ext cx="5391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4F8C8E08-5A73-4A40-9D1F-DAFCF847F9D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86" name="CustomShape 2"/>
          <p:cNvSpPr/>
          <p:nvPr/>
        </p:nvSpPr>
        <p:spPr>
          <a:xfrm>
            <a:off x="2286000" y="2666880"/>
            <a:ext cx="1218240" cy="913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7" name="CustomShape 3"/>
          <p:cNvSpPr/>
          <p:nvPr/>
        </p:nvSpPr>
        <p:spPr>
          <a:xfrm>
            <a:off x="4559400" y="2666880"/>
            <a:ext cx="1687680" cy="913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8" name="CustomShape 4"/>
          <p:cNvSpPr/>
          <p:nvPr/>
        </p:nvSpPr>
        <p:spPr>
          <a:xfrm flipV="1">
            <a:off x="6248520" y="3121920"/>
            <a:ext cx="770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5"/>
          <p:cNvSpPr/>
          <p:nvPr/>
        </p:nvSpPr>
        <p:spPr>
          <a:xfrm>
            <a:off x="7019640" y="2666880"/>
            <a:ext cx="1218240" cy="913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0" name="CustomShape 6"/>
          <p:cNvSpPr/>
          <p:nvPr/>
        </p:nvSpPr>
        <p:spPr>
          <a:xfrm>
            <a:off x="3505320" y="3124080"/>
            <a:ext cx="1053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7"/>
          <p:cNvSpPr/>
          <p:nvPr/>
        </p:nvSpPr>
        <p:spPr>
          <a:xfrm>
            <a:off x="3868920" y="500040"/>
            <a:ext cx="470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2" name="CustomShape 8"/>
          <p:cNvSpPr/>
          <p:nvPr/>
        </p:nvSpPr>
        <p:spPr>
          <a:xfrm>
            <a:off x="3569760" y="2477880"/>
            <a:ext cx="940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3" name="CustomShape 9"/>
          <p:cNvSpPr/>
          <p:nvPr/>
        </p:nvSpPr>
        <p:spPr>
          <a:xfrm>
            <a:off x="4267080" y="4140360"/>
            <a:ext cx="2294280" cy="1237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4" name="CustomShape 10"/>
          <p:cNvSpPr/>
          <p:nvPr/>
        </p:nvSpPr>
        <p:spPr>
          <a:xfrm flipH="1" flipV="1">
            <a:off x="5402520" y="3580560"/>
            <a:ext cx="9720" cy="55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1"/>
          <p:cNvSpPr/>
          <p:nvPr/>
        </p:nvSpPr>
        <p:spPr>
          <a:xfrm flipV="1">
            <a:off x="8238960" y="3121920"/>
            <a:ext cx="67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2"/>
          <p:cNvSpPr/>
          <p:nvPr/>
        </p:nvSpPr>
        <p:spPr>
          <a:xfrm>
            <a:off x="8915400" y="2666880"/>
            <a:ext cx="1446840" cy="913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7" name="CustomShape 13"/>
          <p:cNvSpPr/>
          <p:nvPr/>
        </p:nvSpPr>
        <p:spPr>
          <a:xfrm>
            <a:off x="4596120" y="5466600"/>
            <a:ext cx="161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8" name="CustomShape 14"/>
          <p:cNvSpPr/>
          <p:nvPr/>
        </p:nvSpPr>
        <p:spPr>
          <a:xfrm>
            <a:off x="6645960" y="3615840"/>
            <a:ext cx="203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4A6EEA2A-1954-44B7-A42B-DAFA7165C3A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00" name="CustomShape 2"/>
          <p:cNvSpPr/>
          <p:nvPr/>
        </p:nvSpPr>
        <p:spPr>
          <a:xfrm>
            <a:off x="1078920" y="1351800"/>
            <a:ext cx="2572560" cy="21567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240" spc="-1" strike="noStrike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b="0" lang="en-IN" sz="224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2240" spc="-1" strike="noStrike">
              <a:latin typeface="Arial"/>
            </a:endParaRPr>
          </a:p>
        </p:txBody>
      </p:sp>
      <p:sp>
        <p:nvSpPr>
          <p:cNvPr id="1301" name="CustomShape 3"/>
          <p:cNvSpPr/>
          <p:nvPr/>
        </p:nvSpPr>
        <p:spPr>
          <a:xfrm>
            <a:off x="1547280" y="2766960"/>
            <a:ext cx="1325160" cy="4950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02" name="CustomShape 4"/>
          <p:cNvSpPr/>
          <p:nvPr/>
        </p:nvSpPr>
        <p:spPr>
          <a:xfrm>
            <a:off x="1547280" y="1641240"/>
            <a:ext cx="1325160" cy="42048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03" name="CustomShape 5"/>
          <p:cNvSpPr/>
          <p:nvPr/>
        </p:nvSpPr>
        <p:spPr>
          <a:xfrm>
            <a:off x="4869720" y="1951920"/>
            <a:ext cx="1335600" cy="11358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b="0" lang="en-IN" sz="12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280" spc="-1" strike="noStrike">
              <a:latin typeface="Arial"/>
            </a:endParaRPr>
          </a:p>
        </p:txBody>
      </p:sp>
      <p:sp>
        <p:nvSpPr>
          <p:cNvPr id="1304" name="CustomShape 6"/>
          <p:cNvSpPr/>
          <p:nvPr/>
        </p:nvSpPr>
        <p:spPr>
          <a:xfrm>
            <a:off x="7315200" y="1951920"/>
            <a:ext cx="1335600" cy="11358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b="0" lang="en-IN" sz="12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280" spc="-1" strike="noStrike">
              <a:latin typeface="Arial"/>
            </a:endParaRPr>
          </a:p>
        </p:txBody>
      </p:sp>
      <p:sp>
        <p:nvSpPr>
          <p:cNvPr id="1305" name="CustomShape 7"/>
          <p:cNvSpPr/>
          <p:nvPr/>
        </p:nvSpPr>
        <p:spPr>
          <a:xfrm>
            <a:off x="9760680" y="1514520"/>
            <a:ext cx="2572560" cy="21567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240" spc="-1" strike="noStrike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b="0" lang="en-IN" sz="224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2240" spc="-1" strike="noStrike">
              <a:latin typeface="Arial"/>
            </a:endParaRPr>
          </a:p>
        </p:txBody>
      </p:sp>
      <p:sp>
        <p:nvSpPr>
          <p:cNvPr id="1306" name="CustomShape 8"/>
          <p:cNvSpPr/>
          <p:nvPr/>
        </p:nvSpPr>
        <p:spPr>
          <a:xfrm flipV="1">
            <a:off x="3652200" y="2430000"/>
            <a:ext cx="121464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9"/>
          <p:cNvSpPr/>
          <p:nvPr/>
        </p:nvSpPr>
        <p:spPr>
          <a:xfrm flipV="1">
            <a:off x="6206400" y="2412720"/>
            <a:ext cx="1107720" cy="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8" name="CustomShape 10"/>
          <p:cNvSpPr/>
          <p:nvPr/>
        </p:nvSpPr>
        <p:spPr>
          <a:xfrm>
            <a:off x="8623800" y="2374200"/>
            <a:ext cx="113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9" name="CustomShape 11"/>
          <p:cNvSpPr/>
          <p:nvPr/>
        </p:nvSpPr>
        <p:spPr>
          <a:xfrm flipH="1" rot="10800000">
            <a:off x="2014920" y="3080520"/>
            <a:ext cx="467280" cy="64872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0" name="CustomShape 12"/>
          <p:cNvSpPr/>
          <p:nvPr/>
        </p:nvSpPr>
        <p:spPr>
          <a:xfrm flipH="1" flipV="1" rot="10800000">
            <a:off x="2014920" y="3598560"/>
            <a:ext cx="467280" cy="583200"/>
          </a:xfrm>
          <a:prstGeom prst="bentConnector3">
            <a:avLst>
              <a:gd name="adj1" fmla="val -1685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1" name="CustomShape 13"/>
          <p:cNvSpPr/>
          <p:nvPr/>
        </p:nvSpPr>
        <p:spPr>
          <a:xfrm>
            <a:off x="3849840" y="2106000"/>
            <a:ext cx="82008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12" name="CustomShape 14"/>
          <p:cNvSpPr/>
          <p:nvPr/>
        </p:nvSpPr>
        <p:spPr>
          <a:xfrm>
            <a:off x="12611880" y="2381400"/>
            <a:ext cx="1622520" cy="50328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13" name="CustomShape 15"/>
          <p:cNvSpPr/>
          <p:nvPr/>
        </p:nvSpPr>
        <p:spPr>
          <a:xfrm rot="5400000">
            <a:off x="12681000" y="2540160"/>
            <a:ext cx="397080" cy="10882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17"/>
          <p:cNvSpPr/>
          <p:nvPr/>
        </p:nvSpPr>
        <p:spPr>
          <a:xfrm rot="10800000">
            <a:off x="18442440" y="4136760"/>
            <a:ext cx="8680680" cy="85212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18"/>
          <p:cNvSpPr/>
          <p:nvPr/>
        </p:nvSpPr>
        <p:spPr>
          <a:xfrm>
            <a:off x="3652200" y="3898440"/>
            <a:ext cx="332784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b="0" lang="en-IN" sz="1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CustomShape 1"/>
          <p:cNvSpPr/>
          <p:nvPr/>
        </p:nvSpPr>
        <p:spPr>
          <a:xfrm>
            <a:off x="2666880" y="1371600"/>
            <a:ext cx="8304840" cy="25135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18" name="CustomShape 2"/>
          <p:cNvSpPr/>
          <p:nvPr/>
        </p:nvSpPr>
        <p:spPr>
          <a:xfrm>
            <a:off x="5626800" y="785556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1D7726B-B2BB-45AC-914B-FD3B784DFF5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19" name="CustomShape 3"/>
          <p:cNvSpPr/>
          <p:nvPr/>
        </p:nvSpPr>
        <p:spPr>
          <a:xfrm>
            <a:off x="3887280" y="1699200"/>
            <a:ext cx="2132640" cy="196632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0" name="CustomShape 4"/>
          <p:cNvSpPr/>
          <p:nvPr/>
        </p:nvSpPr>
        <p:spPr>
          <a:xfrm>
            <a:off x="7397640" y="1633320"/>
            <a:ext cx="2132640" cy="4773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1" name="CustomShape 5"/>
          <p:cNvSpPr/>
          <p:nvPr/>
        </p:nvSpPr>
        <p:spPr>
          <a:xfrm>
            <a:off x="9531360" y="1866960"/>
            <a:ext cx="182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6"/>
          <p:cNvSpPr/>
          <p:nvPr/>
        </p:nvSpPr>
        <p:spPr>
          <a:xfrm>
            <a:off x="6026040" y="1828800"/>
            <a:ext cx="1370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7"/>
          <p:cNvSpPr/>
          <p:nvPr/>
        </p:nvSpPr>
        <p:spPr>
          <a:xfrm>
            <a:off x="6669720" y="2613600"/>
            <a:ext cx="151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4" name="CustomShape 8"/>
          <p:cNvSpPr/>
          <p:nvPr/>
        </p:nvSpPr>
        <p:spPr>
          <a:xfrm>
            <a:off x="9620280" y="1497600"/>
            <a:ext cx="1018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5" name="CustomShape 9"/>
          <p:cNvSpPr/>
          <p:nvPr/>
        </p:nvSpPr>
        <p:spPr>
          <a:xfrm flipV="1">
            <a:off x="2363760" y="2681280"/>
            <a:ext cx="152280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6" name="CustomShape 10"/>
          <p:cNvSpPr/>
          <p:nvPr/>
        </p:nvSpPr>
        <p:spPr>
          <a:xfrm>
            <a:off x="2649600" y="2275200"/>
            <a:ext cx="1183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7" name="CustomShape 11"/>
          <p:cNvSpPr/>
          <p:nvPr/>
        </p:nvSpPr>
        <p:spPr>
          <a:xfrm>
            <a:off x="7397640" y="3276720"/>
            <a:ext cx="2132640" cy="4798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8" name="CustomShape 12"/>
          <p:cNvSpPr/>
          <p:nvPr/>
        </p:nvSpPr>
        <p:spPr>
          <a:xfrm>
            <a:off x="6026040" y="2158560"/>
            <a:ext cx="1370520" cy="13575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3"/>
          <p:cNvSpPr/>
          <p:nvPr/>
        </p:nvSpPr>
        <p:spPr>
          <a:xfrm>
            <a:off x="9555120" y="3517200"/>
            <a:ext cx="182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0" name="CustomShape 14"/>
          <p:cNvSpPr/>
          <p:nvPr/>
        </p:nvSpPr>
        <p:spPr>
          <a:xfrm>
            <a:off x="9551520" y="3171240"/>
            <a:ext cx="128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1" name="CustomShape 15"/>
          <p:cNvSpPr/>
          <p:nvPr/>
        </p:nvSpPr>
        <p:spPr>
          <a:xfrm>
            <a:off x="7336800" y="1728360"/>
            <a:ext cx="61308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32" name="CustomShape 16"/>
          <p:cNvSpPr/>
          <p:nvPr/>
        </p:nvSpPr>
        <p:spPr>
          <a:xfrm>
            <a:off x="6145920" y="1521000"/>
            <a:ext cx="103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3" name="CustomShape 17"/>
          <p:cNvSpPr/>
          <p:nvPr/>
        </p:nvSpPr>
        <p:spPr>
          <a:xfrm>
            <a:off x="1881360" y="5470560"/>
            <a:ext cx="10625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18"/>
          <p:cNvSpPr/>
          <p:nvPr/>
        </p:nvSpPr>
        <p:spPr>
          <a:xfrm flipV="1">
            <a:off x="1794240" y="6523920"/>
            <a:ext cx="10712880" cy="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19"/>
          <p:cNvSpPr/>
          <p:nvPr/>
        </p:nvSpPr>
        <p:spPr>
          <a:xfrm>
            <a:off x="424080" y="5623200"/>
            <a:ext cx="209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6" name="CustomShape 20"/>
          <p:cNvSpPr/>
          <p:nvPr/>
        </p:nvSpPr>
        <p:spPr>
          <a:xfrm>
            <a:off x="98640" y="5032080"/>
            <a:ext cx="220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7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23"/>
          <p:cNvSpPr/>
          <p:nvPr/>
        </p:nvSpPr>
        <p:spPr>
          <a:xfrm>
            <a:off x="2132280" y="4669920"/>
            <a:ext cx="271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0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26"/>
          <p:cNvSpPr/>
          <p:nvPr/>
        </p:nvSpPr>
        <p:spPr>
          <a:xfrm>
            <a:off x="12344400" y="5475600"/>
            <a:ext cx="30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3" name="CustomShape 27"/>
          <p:cNvSpPr/>
          <p:nvPr/>
        </p:nvSpPr>
        <p:spPr>
          <a:xfrm>
            <a:off x="12344400" y="6530400"/>
            <a:ext cx="30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4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29"/>
          <p:cNvSpPr/>
          <p:nvPr/>
        </p:nvSpPr>
        <p:spPr>
          <a:xfrm>
            <a:off x="4988880" y="4353480"/>
            <a:ext cx="4230000" cy="3639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6" name="CustomShape 30"/>
          <p:cNvSpPr/>
          <p:nvPr/>
        </p:nvSpPr>
        <p:spPr>
          <a:xfrm>
            <a:off x="9012960" y="5623200"/>
            <a:ext cx="1063440" cy="6382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7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48"/>
          <p:cNvSpPr/>
          <p:nvPr/>
        </p:nvSpPr>
        <p:spPr>
          <a:xfrm>
            <a:off x="542160" y="2028240"/>
            <a:ext cx="1907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5" name="CustomShape 49"/>
          <p:cNvSpPr/>
          <p:nvPr/>
        </p:nvSpPr>
        <p:spPr>
          <a:xfrm>
            <a:off x="11358720" y="154368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6" name="CustomShape 50"/>
          <p:cNvSpPr/>
          <p:nvPr/>
        </p:nvSpPr>
        <p:spPr>
          <a:xfrm>
            <a:off x="11345040" y="333252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>
            <a:off x="5626800" y="785556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AB51D07-0E06-42BE-935D-3B4899F6A108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68" name="CustomShape 2"/>
          <p:cNvSpPr/>
          <p:nvPr/>
        </p:nvSpPr>
        <p:spPr>
          <a:xfrm>
            <a:off x="1380240" y="5247720"/>
            <a:ext cx="1121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9" name="CustomShape 3"/>
          <p:cNvSpPr/>
          <p:nvPr/>
        </p:nvSpPr>
        <p:spPr>
          <a:xfrm flipV="1">
            <a:off x="1881000" y="6301080"/>
            <a:ext cx="10712880" cy="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0" name="CustomShape 4"/>
          <p:cNvSpPr/>
          <p:nvPr/>
        </p:nvSpPr>
        <p:spPr>
          <a:xfrm>
            <a:off x="456840" y="5717880"/>
            <a:ext cx="209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1" name="CustomShape 5"/>
          <p:cNvSpPr/>
          <p:nvPr/>
        </p:nvSpPr>
        <p:spPr>
          <a:xfrm>
            <a:off x="10379160" y="4034520"/>
            <a:ext cx="207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2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8"/>
          <p:cNvSpPr/>
          <p:nvPr/>
        </p:nvSpPr>
        <p:spPr>
          <a:xfrm>
            <a:off x="450720" y="4508280"/>
            <a:ext cx="271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5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11"/>
          <p:cNvSpPr/>
          <p:nvPr/>
        </p:nvSpPr>
        <p:spPr>
          <a:xfrm>
            <a:off x="12431160" y="5252760"/>
            <a:ext cx="30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8" name="CustomShape 12"/>
          <p:cNvSpPr/>
          <p:nvPr/>
        </p:nvSpPr>
        <p:spPr>
          <a:xfrm>
            <a:off x="12431160" y="6307560"/>
            <a:ext cx="30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9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4"/>
          <p:cNvSpPr/>
          <p:nvPr/>
        </p:nvSpPr>
        <p:spPr>
          <a:xfrm>
            <a:off x="5076000" y="4130640"/>
            <a:ext cx="4230000" cy="3639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1" name="CustomShape 15"/>
          <p:cNvSpPr/>
          <p:nvPr/>
        </p:nvSpPr>
        <p:spPr>
          <a:xfrm>
            <a:off x="9100080" y="5400360"/>
            <a:ext cx="1063440" cy="6382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2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4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9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33"/>
          <p:cNvSpPr/>
          <p:nvPr/>
        </p:nvSpPr>
        <p:spPr>
          <a:xfrm>
            <a:off x="1380240" y="1632600"/>
            <a:ext cx="1465560" cy="7930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0" name="CustomShape 34"/>
          <p:cNvSpPr/>
          <p:nvPr/>
        </p:nvSpPr>
        <p:spPr>
          <a:xfrm>
            <a:off x="2846520" y="2029680"/>
            <a:ext cx="150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35"/>
          <p:cNvSpPr/>
          <p:nvPr/>
        </p:nvSpPr>
        <p:spPr>
          <a:xfrm>
            <a:off x="2980440" y="1418040"/>
            <a:ext cx="1388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2" name="CustomShape 36"/>
          <p:cNvSpPr/>
          <p:nvPr/>
        </p:nvSpPr>
        <p:spPr>
          <a:xfrm>
            <a:off x="4354200" y="1451160"/>
            <a:ext cx="2132640" cy="11584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3" name="CustomShape 37"/>
          <p:cNvSpPr/>
          <p:nvPr/>
        </p:nvSpPr>
        <p:spPr>
          <a:xfrm>
            <a:off x="5861880" y="1845000"/>
            <a:ext cx="82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4" name="CustomShape 38"/>
          <p:cNvSpPr/>
          <p:nvPr/>
        </p:nvSpPr>
        <p:spPr>
          <a:xfrm>
            <a:off x="5861880" y="1821240"/>
            <a:ext cx="624960" cy="436320"/>
          </a:xfrm>
          <a:prstGeom prst="rect">
            <a:avLst/>
          </a:prstGeom>
          <a:noFill/>
          <a:ln>
            <a:solidFill>
              <a:srgbClr val="404040">
                <a:lumMod val="40000"/>
                <a:lumOff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39"/>
          <p:cNvSpPr/>
          <p:nvPr/>
        </p:nvSpPr>
        <p:spPr>
          <a:xfrm flipV="1">
            <a:off x="7086600" y="2023560"/>
            <a:ext cx="1358280" cy="1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40"/>
          <p:cNvSpPr/>
          <p:nvPr/>
        </p:nvSpPr>
        <p:spPr>
          <a:xfrm>
            <a:off x="7264080" y="435240"/>
            <a:ext cx="1171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7" name="CustomShape 41"/>
          <p:cNvSpPr/>
          <p:nvPr/>
        </p:nvSpPr>
        <p:spPr>
          <a:xfrm>
            <a:off x="8454960" y="380880"/>
            <a:ext cx="2644920" cy="8532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8" name="CustomShape 42"/>
          <p:cNvSpPr/>
          <p:nvPr/>
        </p:nvSpPr>
        <p:spPr>
          <a:xfrm>
            <a:off x="8499600" y="424440"/>
            <a:ext cx="7322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09" name="CustomShape 43"/>
          <p:cNvSpPr/>
          <p:nvPr/>
        </p:nvSpPr>
        <p:spPr>
          <a:xfrm>
            <a:off x="8465760" y="423360"/>
            <a:ext cx="699480" cy="788400"/>
          </a:xfrm>
          <a:prstGeom prst="rect">
            <a:avLst/>
          </a:prstGeom>
          <a:noFill/>
          <a:ln>
            <a:solidFill>
              <a:srgbClr val="404040">
                <a:lumMod val="40000"/>
                <a:lumOff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44"/>
          <p:cNvSpPr/>
          <p:nvPr/>
        </p:nvSpPr>
        <p:spPr>
          <a:xfrm flipV="1">
            <a:off x="11100960" y="795960"/>
            <a:ext cx="84672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45"/>
          <p:cNvSpPr/>
          <p:nvPr/>
        </p:nvSpPr>
        <p:spPr>
          <a:xfrm>
            <a:off x="11948760" y="47412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2" name="CustomShape 46"/>
          <p:cNvSpPr/>
          <p:nvPr/>
        </p:nvSpPr>
        <p:spPr>
          <a:xfrm>
            <a:off x="474840" y="4899240"/>
            <a:ext cx="271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3" name="CustomShape 47"/>
          <p:cNvSpPr/>
          <p:nvPr/>
        </p:nvSpPr>
        <p:spPr>
          <a:xfrm>
            <a:off x="8454960" y="1584000"/>
            <a:ext cx="2644920" cy="8532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4" name="CustomShape 48"/>
          <p:cNvSpPr/>
          <p:nvPr/>
        </p:nvSpPr>
        <p:spPr>
          <a:xfrm>
            <a:off x="8499600" y="1608840"/>
            <a:ext cx="7322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15" name="CustomShape 49"/>
          <p:cNvSpPr/>
          <p:nvPr/>
        </p:nvSpPr>
        <p:spPr>
          <a:xfrm flipV="1">
            <a:off x="11100960" y="1999080"/>
            <a:ext cx="84672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6" name="CustomShape 50"/>
          <p:cNvSpPr/>
          <p:nvPr/>
        </p:nvSpPr>
        <p:spPr>
          <a:xfrm>
            <a:off x="11948760" y="167724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7" name="CustomShape 51"/>
          <p:cNvSpPr/>
          <p:nvPr/>
        </p:nvSpPr>
        <p:spPr>
          <a:xfrm>
            <a:off x="7223760" y="3223440"/>
            <a:ext cx="123768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52"/>
          <p:cNvSpPr/>
          <p:nvPr/>
        </p:nvSpPr>
        <p:spPr>
          <a:xfrm>
            <a:off x="8462520" y="2786400"/>
            <a:ext cx="2644920" cy="8532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9" name="CustomShape 53"/>
          <p:cNvSpPr/>
          <p:nvPr/>
        </p:nvSpPr>
        <p:spPr>
          <a:xfrm>
            <a:off x="8472600" y="2824200"/>
            <a:ext cx="7322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0" name="CustomShape 54"/>
          <p:cNvSpPr/>
          <p:nvPr/>
        </p:nvSpPr>
        <p:spPr>
          <a:xfrm flipV="1">
            <a:off x="11108520" y="3201480"/>
            <a:ext cx="84672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55"/>
          <p:cNvSpPr/>
          <p:nvPr/>
        </p:nvSpPr>
        <p:spPr>
          <a:xfrm>
            <a:off x="11956320" y="2879640"/>
            <a:ext cx="1561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2" name="CustomShape 56"/>
          <p:cNvSpPr/>
          <p:nvPr/>
        </p:nvSpPr>
        <p:spPr>
          <a:xfrm>
            <a:off x="7215480" y="813240"/>
            <a:ext cx="12416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59"/>
          <p:cNvSpPr/>
          <p:nvPr/>
        </p:nvSpPr>
        <p:spPr>
          <a:xfrm>
            <a:off x="7277400" y="1694520"/>
            <a:ext cx="1171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6" name="CustomShape 60"/>
          <p:cNvSpPr/>
          <p:nvPr/>
        </p:nvSpPr>
        <p:spPr>
          <a:xfrm>
            <a:off x="7307640" y="2888640"/>
            <a:ext cx="1171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7" name="CustomShape 61"/>
          <p:cNvSpPr/>
          <p:nvPr/>
        </p:nvSpPr>
        <p:spPr>
          <a:xfrm>
            <a:off x="8505360" y="1615680"/>
            <a:ext cx="699480" cy="788400"/>
          </a:xfrm>
          <a:prstGeom prst="rect">
            <a:avLst/>
          </a:prstGeom>
          <a:noFill/>
          <a:ln>
            <a:solidFill>
              <a:srgbClr val="404040">
                <a:lumMod val="40000"/>
                <a:lumOff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CustomShape 62"/>
          <p:cNvSpPr/>
          <p:nvPr/>
        </p:nvSpPr>
        <p:spPr>
          <a:xfrm>
            <a:off x="8489160" y="2849400"/>
            <a:ext cx="699480" cy="788400"/>
          </a:xfrm>
          <a:prstGeom prst="rect">
            <a:avLst/>
          </a:prstGeom>
          <a:noFill/>
          <a:ln>
            <a:solidFill>
              <a:srgbClr val="404040">
                <a:lumMod val="40000"/>
                <a:lumOff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Content Placeholder 5" descr=""/>
          <p:cNvPicPr/>
          <p:nvPr/>
        </p:nvPicPr>
        <p:blipFill>
          <a:blip r:embed="rId1"/>
          <a:stretch/>
        </p:blipFill>
        <p:spPr>
          <a:xfrm>
            <a:off x="2362320" y="2362320"/>
            <a:ext cx="8853120" cy="2875680"/>
          </a:xfrm>
          <a:prstGeom prst="rect">
            <a:avLst/>
          </a:prstGeom>
          <a:ln w="9360">
            <a:noFill/>
          </a:ln>
        </p:spPr>
      </p:pic>
      <p:sp>
        <p:nvSpPr>
          <p:cNvPr id="1430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48D0611F-A38C-4899-BB54-DB73EEEF88D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22513605-CF42-47BF-8189-FB203BABD44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32" name="CustomShape 2"/>
          <p:cNvSpPr/>
          <p:nvPr/>
        </p:nvSpPr>
        <p:spPr>
          <a:xfrm>
            <a:off x="1066680" y="2590920"/>
            <a:ext cx="1294200" cy="33516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3" name="CustomShape 3"/>
          <p:cNvSpPr/>
          <p:nvPr/>
        </p:nvSpPr>
        <p:spPr>
          <a:xfrm>
            <a:off x="1371600" y="2863080"/>
            <a:ext cx="989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4" name="CustomShape 4"/>
          <p:cNvSpPr/>
          <p:nvPr/>
        </p:nvSpPr>
        <p:spPr>
          <a:xfrm>
            <a:off x="1371600" y="5410080"/>
            <a:ext cx="989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5" name="CustomShape 5"/>
          <p:cNvSpPr/>
          <p:nvPr/>
        </p:nvSpPr>
        <p:spPr>
          <a:xfrm>
            <a:off x="4191120" y="592560"/>
            <a:ext cx="2208600" cy="22561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436" name="CustomShape 6"/>
          <p:cNvSpPr/>
          <p:nvPr/>
        </p:nvSpPr>
        <p:spPr>
          <a:xfrm>
            <a:off x="4129920" y="1208160"/>
            <a:ext cx="2361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b="0" lang="en-IN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437" name="CustomShape 7"/>
          <p:cNvSpPr/>
          <p:nvPr/>
        </p:nvSpPr>
        <p:spPr>
          <a:xfrm>
            <a:off x="5029200" y="2201760"/>
            <a:ext cx="1218240" cy="5176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8" name="CustomShape 8"/>
          <p:cNvSpPr/>
          <p:nvPr/>
        </p:nvSpPr>
        <p:spPr>
          <a:xfrm>
            <a:off x="7467480" y="1066680"/>
            <a:ext cx="1751400" cy="5176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9" name="CustomShape 9"/>
          <p:cNvSpPr/>
          <p:nvPr/>
        </p:nvSpPr>
        <p:spPr>
          <a:xfrm rot="10800000">
            <a:off x="8534160" y="1585440"/>
            <a:ext cx="1065600" cy="2581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10"/>
          <p:cNvSpPr/>
          <p:nvPr/>
        </p:nvSpPr>
        <p:spPr>
          <a:xfrm>
            <a:off x="2362320" y="3078720"/>
            <a:ext cx="7847640" cy="2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11"/>
          <p:cNvSpPr/>
          <p:nvPr/>
        </p:nvSpPr>
        <p:spPr>
          <a:xfrm>
            <a:off x="9220320" y="1326240"/>
            <a:ext cx="303840" cy="17974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2" name="CustomShape 12"/>
          <p:cNvSpPr/>
          <p:nvPr/>
        </p:nvSpPr>
        <p:spPr>
          <a:xfrm>
            <a:off x="2362320" y="5533200"/>
            <a:ext cx="7847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13"/>
          <p:cNvSpPr/>
          <p:nvPr/>
        </p:nvSpPr>
        <p:spPr>
          <a:xfrm>
            <a:off x="9220320" y="1326240"/>
            <a:ext cx="684720" cy="42062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4" name="CustomShape 14"/>
          <p:cNvSpPr/>
          <p:nvPr/>
        </p:nvSpPr>
        <p:spPr>
          <a:xfrm>
            <a:off x="9517320" y="1288800"/>
            <a:ext cx="44640" cy="532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5" name="CustomShape 15"/>
          <p:cNvSpPr/>
          <p:nvPr/>
        </p:nvSpPr>
        <p:spPr>
          <a:xfrm>
            <a:off x="1866960" y="807480"/>
            <a:ext cx="1408680" cy="1688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46" name="CustomShape 16"/>
          <p:cNvSpPr/>
          <p:nvPr/>
        </p:nvSpPr>
        <p:spPr>
          <a:xfrm>
            <a:off x="1866960" y="1196280"/>
            <a:ext cx="1408680" cy="1688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47" name="CustomShape 17"/>
          <p:cNvSpPr/>
          <p:nvPr/>
        </p:nvSpPr>
        <p:spPr>
          <a:xfrm>
            <a:off x="1859040" y="1652760"/>
            <a:ext cx="1408680" cy="1688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48" name="CustomShape 18"/>
          <p:cNvSpPr/>
          <p:nvPr/>
        </p:nvSpPr>
        <p:spPr>
          <a:xfrm>
            <a:off x="3276720" y="892440"/>
            <a:ext cx="581760" cy="21981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9" name="CustomShape 19"/>
          <p:cNvSpPr/>
          <p:nvPr/>
        </p:nvSpPr>
        <p:spPr>
          <a:xfrm>
            <a:off x="3276720" y="1281600"/>
            <a:ext cx="395280" cy="17960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0" name="CustomShape 20"/>
          <p:cNvSpPr/>
          <p:nvPr/>
        </p:nvSpPr>
        <p:spPr>
          <a:xfrm>
            <a:off x="3268800" y="1737720"/>
            <a:ext cx="280800" cy="13528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1" name="CustomShape 21"/>
          <p:cNvSpPr/>
          <p:nvPr/>
        </p:nvSpPr>
        <p:spPr>
          <a:xfrm>
            <a:off x="10363320" y="2986200"/>
            <a:ext cx="11419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52" name="CustomShape 22"/>
          <p:cNvSpPr/>
          <p:nvPr/>
        </p:nvSpPr>
        <p:spPr>
          <a:xfrm>
            <a:off x="10363320" y="5410080"/>
            <a:ext cx="11419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CustomShape 1"/>
          <p:cNvSpPr/>
          <p:nvPr/>
        </p:nvSpPr>
        <p:spPr>
          <a:xfrm>
            <a:off x="548640" y="274320"/>
            <a:ext cx="12800520" cy="82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454" name="CustomShape 2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A8476102-D583-40F0-83FB-6D5F2B96BAC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55" name="CustomShape 3"/>
          <p:cNvSpPr/>
          <p:nvPr/>
        </p:nvSpPr>
        <p:spPr>
          <a:xfrm>
            <a:off x="1653120" y="1615320"/>
            <a:ext cx="1827720" cy="1141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6" name="CustomShape 4"/>
          <p:cNvSpPr/>
          <p:nvPr/>
        </p:nvSpPr>
        <p:spPr>
          <a:xfrm>
            <a:off x="1603440" y="4185000"/>
            <a:ext cx="1827720" cy="766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7" name="CustomShape 5"/>
          <p:cNvSpPr/>
          <p:nvPr/>
        </p:nvSpPr>
        <p:spPr>
          <a:xfrm>
            <a:off x="2415240" y="2758320"/>
            <a:ext cx="303840" cy="142560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58" name="CustomShape 6"/>
          <p:cNvSpPr/>
          <p:nvPr/>
        </p:nvSpPr>
        <p:spPr>
          <a:xfrm>
            <a:off x="2683440" y="2834640"/>
            <a:ext cx="1141920" cy="12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JetBrains Mono"/>
                <a:ea typeface="DejaVu Sans"/>
              </a:rPr>
              <a:t>Any system control request – resource, power, clock, security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459" name="CustomShape 7"/>
          <p:cNvSpPr/>
          <p:nvPr/>
        </p:nvSpPr>
        <p:spPr>
          <a:xfrm>
            <a:off x="3432240" y="4221360"/>
            <a:ext cx="3348360" cy="250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0" name="CustomShape 8"/>
          <p:cNvSpPr/>
          <p:nvPr/>
        </p:nvSpPr>
        <p:spPr>
          <a:xfrm>
            <a:off x="3652560" y="3356280"/>
            <a:ext cx="312804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JetBrains Mono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b="0" lang="en-IN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50" spc="-1" strike="noStrike">
              <a:latin typeface="Arial"/>
            </a:endParaRPr>
          </a:p>
        </p:txBody>
      </p:sp>
      <p:sp>
        <p:nvSpPr>
          <p:cNvPr id="1461" name="CustomShape 9"/>
          <p:cNvSpPr/>
          <p:nvPr/>
        </p:nvSpPr>
        <p:spPr>
          <a:xfrm>
            <a:off x="10744200" y="3902040"/>
            <a:ext cx="1827720" cy="1141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2" name="CustomShape 10"/>
          <p:cNvSpPr/>
          <p:nvPr/>
        </p:nvSpPr>
        <p:spPr>
          <a:xfrm>
            <a:off x="6781680" y="4057920"/>
            <a:ext cx="2428920" cy="1027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3" name="CustomShape 11"/>
          <p:cNvSpPr/>
          <p:nvPr/>
        </p:nvSpPr>
        <p:spPr>
          <a:xfrm>
            <a:off x="9212040" y="4221360"/>
            <a:ext cx="1531080" cy="250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4" name="CustomShape 12"/>
          <p:cNvSpPr/>
          <p:nvPr/>
        </p:nvSpPr>
        <p:spPr>
          <a:xfrm rot="10800000">
            <a:off x="12276360" y="5064120"/>
            <a:ext cx="1531080" cy="250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5" name="CustomShape 13"/>
          <p:cNvSpPr/>
          <p:nvPr/>
        </p:nvSpPr>
        <p:spPr>
          <a:xfrm rot="10800000">
            <a:off x="10131120" y="5064120"/>
            <a:ext cx="3348360" cy="250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6" name="CustomShape 14"/>
          <p:cNvSpPr/>
          <p:nvPr/>
        </p:nvSpPr>
        <p:spPr>
          <a:xfrm>
            <a:off x="9165240" y="4787280"/>
            <a:ext cx="182772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JetBrains Mono"/>
                <a:ea typeface="DejaVu Sans"/>
              </a:rPr>
              <a:t>SYSFW sends back a response after processing the request </a:t>
            </a:r>
            <a:endParaRPr b="0" lang="en-IN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29FBDFA-49FE-4AB4-924D-24D44A92649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68" name="CustomShape 2"/>
          <p:cNvSpPr/>
          <p:nvPr/>
        </p:nvSpPr>
        <p:spPr>
          <a:xfrm>
            <a:off x="3407040" y="2590920"/>
            <a:ext cx="6628320" cy="28184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469" name="CustomShape 3"/>
          <p:cNvSpPr/>
          <p:nvPr/>
        </p:nvSpPr>
        <p:spPr>
          <a:xfrm>
            <a:off x="5749560" y="2638080"/>
            <a:ext cx="2063520" cy="10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470" name="CustomShape 4"/>
          <p:cNvSpPr/>
          <p:nvPr/>
        </p:nvSpPr>
        <p:spPr>
          <a:xfrm>
            <a:off x="3809880" y="3390120"/>
            <a:ext cx="194328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1" name="CustomShape 5"/>
          <p:cNvSpPr/>
          <p:nvPr/>
        </p:nvSpPr>
        <p:spPr>
          <a:xfrm>
            <a:off x="5749560" y="3397320"/>
            <a:ext cx="194328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2" name="CustomShape 6"/>
          <p:cNvSpPr/>
          <p:nvPr/>
        </p:nvSpPr>
        <p:spPr>
          <a:xfrm>
            <a:off x="7693920" y="3390120"/>
            <a:ext cx="194328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3" name="CustomShape 7"/>
          <p:cNvSpPr/>
          <p:nvPr/>
        </p:nvSpPr>
        <p:spPr>
          <a:xfrm>
            <a:off x="3809880" y="4229640"/>
            <a:ext cx="291312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4" name="CustomShape 8"/>
          <p:cNvSpPr/>
          <p:nvPr/>
        </p:nvSpPr>
        <p:spPr>
          <a:xfrm>
            <a:off x="6721920" y="4229640"/>
            <a:ext cx="2913120" cy="838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6FD7F5C-3425-4DD7-B82E-0745D69E224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76" name="CustomShape 2"/>
          <p:cNvSpPr/>
          <p:nvPr/>
        </p:nvSpPr>
        <p:spPr>
          <a:xfrm>
            <a:off x="1371600" y="1600200"/>
            <a:ext cx="236124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7" name="CustomShape 3"/>
          <p:cNvSpPr/>
          <p:nvPr/>
        </p:nvSpPr>
        <p:spPr>
          <a:xfrm>
            <a:off x="5595480" y="1600200"/>
            <a:ext cx="258228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8" name="CustomShape 4"/>
          <p:cNvSpPr/>
          <p:nvPr/>
        </p:nvSpPr>
        <p:spPr>
          <a:xfrm>
            <a:off x="3733920" y="1981080"/>
            <a:ext cx="186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9" name="CustomShape 5"/>
          <p:cNvSpPr/>
          <p:nvPr/>
        </p:nvSpPr>
        <p:spPr>
          <a:xfrm>
            <a:off x="4300200" y="1600200"/>
            <a:ext cx="1294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0" name="CustomShape 6"/>
          <p:cNvSpPr/>
          <p:nvPr/>
        </p:nvSpPr>
        <p:spPr>
          <a:xfrm>
            <a:off x="1371600" y="2590920"/>
            <a:ext cx="25898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1" name="CustomShape 7"/>
          <p:cNvSpPr/>
          <p:nvPr/>
        </p:nvSpPr>
        <p:spPr>
          <a:xfrm>
            <a:off x="5595480" y="2590920"/>
            <a:ext cx="28616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2" name="CustomShape 8"/>
          <p:cNvSpPr/>
          <p:nvPr/>
        </p:nvSpPr>
        <p:spPr>
          <a:xfrm>
            <a:off x="5631480" y="3175560"/>
            <a:ext cx="2861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3" name="CustomShape 9"/>
          <p:cNvSpPr/>
          <p:nvPr/>
        </p:nvSpPr>
        <p:spPr>
          <a:xfrm>
            <a:off x="8178480" y="1992960"/>
            <a:ext cx="186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4" name="CustomShape 10"/>
          <p:cNvSpPr/>
          <p:nvPr/>
        </p:nvSpPr>
        <p:spPr>
          <a:xfrm>
            <a:off x="8744760" y="1611720"/>
            <a:ext cx="1294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5" name="CustomShape 11"/>
          <p:cNvSpPr/>
          <p:nvPr/>
        </p:nvSpPr>
        <p:spPr>
          <a:xfrm>
            <a:off x="10040400" y="1611720"/>
            <a:ext cx="258228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6" name="CustomShape 12"/>
          <p:cNvSpPr/>
          <p:nvPr/>
        </p:nvSpPr>
        <p:spPr>
          <a:xfrm>
            <a:off x="9906120" y="2590920"/>
            <a:ext cx="28616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7" name="CustomShape 13"/>
          <p:cNvSpPr/>
          <p:nvPr/>
        </p:nvSpPr>
        <p:spPr>
          <a:xfrm>
            <a:off x="9922680" y="3344760"/>
            <a:ext cx="34110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8" name="CustomShape 14"/>
          <p:cNvSpPr/>
          <p:nvPr/>
        </p:nvSpPr>
        <p:spPr>
          <a:xfrm>
            <a:off x="1371600" y="4291920"/>
            <a:ext cx="236124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9" name="CustomShape 15"/>
          <p:cNvSpPr/>
          <p:nvPr/>
        </p:nvSpPr>
        <p:spPr>
          <a:xfrm>
            <a:off x="1371600" y="5282640"/>
            <a:ext cx="25898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90" name="CustomShape 16"/>
          <p:cNvSpPr/>
          <p:nvPr/>
        </p:nvSpPr>
        <p:spPr>
          <a:xfrm>
            <a:off x="1600200" y="5867280"/>
            <a:ext cx="2861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9D9FC6D7-E412-4B57-80D4-E7C07EEFCBD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340" name="Picture 2" descr=""/>
          <p:cNvPicPr/>
          <p:nvPr/>
        </p:nvPicPr>
        <p:blipFill>
          <a:blip r:embed="rId1"/>
          <a:stretch/>
        </p:blipFill>
        <p:spPr>
          <a:xfrm rot="16200000">
            <a:off x="10208880" y="-74772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9047520" y="12787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"/>
          <p:cNvSpPr/>
          <p:nvPr/>
        </p:nvSpPr>
        <p:spPr>
          <a:xfrm>
            <a:off x="9136440" y="13550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9365040" y="13550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5"/>
          <p:cNvSpPr/>
          <p:nvPr/>
        </p:nvSpPr>
        <p:spPr>
          <a:xfrm>
            <a:off x="9581040" y="1583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9809640" y="13550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10051200" y="1583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8"/>
          <p:cNvSpPr/>
          <p:nvPr/>
        </p:nvSpPr>
        <p:spPr>
          <a:xfrm>
            <a:off x="10292400" y="1583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9"/>
          <p:cNvSpPr/>
          <p:nvPr/>
        </p:nvSpPr>
        <p:spPr>
          <a:xfrm>
            <a:off x="10482480" y="13550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0"/>
          <p:cNvSpPr/>
          <p:nvPr/>
        </p:nvSpPr>
        <p:spPr>
          <a:xfrm>
            <a:off x="10711440" y="15728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1"/>
          <p:cNvSpPr/>
          <p:nvPr/>
        </p:nvSpPr>
        <p:spPr>
          <a:xfrm>
            <a:off x="9047520" y="284328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1" name="CustomShape 12"/>
          <p:cNvSpPr/>
          <p:nvPr/>
        </p:nvSpPr>
        <p:spPr>
          <a:xfrm>
            <a:off x="11638440" y="28058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2" name="CustomShape 13"/>
          <p:cNvSpPr/>
          <p:nvPr/>
        </p:nvSpPr>
        <p:spPr>
          <a:xfrm>
            <a:off x="11612880" y="12589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4"/>
          <p:cNvSpPr/>
          <p:nvPr/>
        </p:nvSpPr>
        <p:spPr>
          <a:xfrm>
            <a:off x="117018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5"/>
          <p:cNvSpPr/>
          <p:nvPr/>
        </p:nvSpPr>
        <p:spPr>
          <a:xfrm>
            <a:off x="119304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6"/>
          <p:cNvSpPr/>
          <p:nvPr/>
        </p:nvSpPr>
        <p:spPr>
          <a:xfrm>
            <a:off x="121464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7"/>
          <p:cNvSpPr/>
          <p:nvPr/>
        </p:nvSpPr>
        <p:spPr>
          <a:xfrm>
            <a:off x="123750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8"/>
          <p:cNvSpPr/>
          <p:nvPr/>
        </p:nvSpPr>
        <p:spPr>
          <a:xfrm>
            <a:off x="126036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9"/>
          <p:cNvSpPr/>
          <p:nvPr/>
        </p:nvSpPr>
        <p:spPr>
          <a:xfrm>
            <a:off x="1283220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0"/>
          <p:cNvSpPr/>
          <p:nvPr/>
        </p:nvSpPr>
        <p:spPr>
          <a:xfrm>
            <a:off x="1304784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1"/>
          <p:cNvSpPr/>
          <p:nvPr/>
        </p:nvSpPr>
        <p:spPr>
          <a:xfrm>
            <a:off x="13276440" y="16074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2"/>
          <p:cNvSpPr/>
          <p:nvPr/>
        </p:nvSpPr>
        <p:spPr>
          <a:xfrm>
            <a:off x="10353960" y="3596040"/>
            <a:ext cx="2336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62" name="Picture 2" descr=""/>
          <p:cNvPicPr/>
          <p:nvPr/>
        </p:nvPicPr>
        <p:blipFill>
          <a:blip r:embed="rId2"/>
          <a:stretch/>
        </p:blipFill>
        <p:spPr>
          <a:xfrm rot="16200000">
            <a:off x="2014920" y="-78012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363" name="CustomShape 23"/>
          <p:cNvSpPr/>
          <p:nvPr/>
        </p:nvSpPr>
        <p:spPr>
          <a:xfrm>
            <a:off x="853920" y="12463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4"/>
          <p:cNvSpPr/>
          <p:nvPr/>
        </p:nvSpPr>
        <p:spPr>
          <a:xfrm>
            <a:off x="94284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5"/>
          <p:cNvSpPr/>
          <p:nvPr/>
        </p:nvSpPr>
        <p:spPr>
          <a:xfrm>
            <a:off x="117144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6"/>
          <p:cNvSpPr/>
          <p:nvPr/>
        </p:nvSpPr>
        <p:spPr>
          <a:xfrm>
            <a:off x="1387080" y="15512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7"/>
          <p:cNvSpPr/>
          <p:nvPr/>
        </p:nvSpPr>
        <p:spPr>
          <a:xfrm>
            <a:off x="161568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8"/>
          <p:cNvSpPr/>
          <p:nvPr/>
        </p:nvSpPr>
        <p:spPr>
          <a:xfrm>
            <a:off x="184428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9"/>
          <p:cNvSpPr/>
          <p:nvPr/>
        </p:nvSpPr>
        <p:spPr>
          <a:xfrm>
            <a:off x="207288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30"/>
          <p:cNvSpPr/>
          <p:nvPr/>
        </p:nvSpPr>
        <p:spPr>
          <a:xfrm>
            <a:off x="2288880" y="132264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1"/>
          <p:cNvSpPr/>
          <p:nvPr/>
        </p:nvSpPr>
        <p:spPr>
          <a:xfrm>
            <a:off x="2547720" y="156708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2"/>
          <p:cNvSpPr/>
          <p:nvPr/>
        </p:nvSpPr>
        <p:spPr>
          <a:xfrm>
            <a:off x="853920" y="281088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3" name="CustomShape 33"/>
          <p:cNvSpPr/>
          <p:nvPr/>
        </p:nvSpPr>
        <p:spPr>
          <a:xfrm>
            <a:off x="3444480" y="277344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34"/>
          <p:cNvSpPr/>
          <p:nvPr/>
        </p:nvSpPr>
        <p:spPr>
          <a:xfrm>
            <a:off x="3419280" y="12265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5"/>
          <p:cNvSpPr/>
          <p:nvPr/>
        </p:nvSpPr>
        <p:spPr>
          <a:xfrm>
            <a:off x="35082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6"/>
          <p:cNvSpPr/>
          <p:nvPr/>
        </p:nvSpPr>
        <p:spPr>
          <a:xfrm>
            <a:off x="37368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7"/>
          <p:cNvSpPr/>
          <p:nvPr/>
        </p:nvSpPr>
        <p:spPr>
          <a:xfrm>
            <a:off x="39528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8"/>
          <p:cNvSpPr/>
          <p:nvPr/>
        </p:nvSpPr>
        <p:spPr>
          <a:xfrm>
            <a:off x="41814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9"/>
          <p:cNvSpPr/>
          <p:nvPr/>
        </p:nvSpPr>
        <p:spPr>
          <a:xfrm>
            <a:off x="44100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40"/>
          <p:cNvSpPr/>
          <p:nvPr/>
        </p:nvSpPr>
        <p:spPr>
          <a:xfrm>
            <a:off x="463860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41"/>
          <p:cNvSpPr/>
          <p:nvPr/>
        </p:nvSpPr>
        <p:spPr>
          <a:xfrm>
            <a:off x="485424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42"/>
          <p:cNvSpPr/>
          <p:nvPr/>
        </p:nvSpPr>
        <p:spPr>
          <a:xfrm>
            <a:off x="5082840" y="157500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3"/>
          <p:cNvSpPr/>
          <p:nvPr/>
        </p:nvSpPr>
        <p:spPr>
          <a:xfrm>
            <a:off x="2159280" y="3563280"/>
            <a:ext cx="2108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84" name="Picture 2" descr=""/>
          <p:cNvPicPr/>
          <p:nvPr/>
        </p:nvPicPr>
        <p:blipFill>
          <a:blip r:embed="rId3"/>
          <a:stretch/>
        </p:blipFill>
        <p:spPr>
          <a:xfrm rot="16200000">
            <a:off x="1985040" y="2856960"/>
            <a:ext cx="2278080" cy="4905720"/>
          </a:xfrm>
          <a:prstGeom prst="rect">
            <a:avLst/>
          </a:prstGeom>
          <a:ln w="0">
            <a:noFill/>
          </a:ln>
        </p:spPr>
      </p:pic>
      <p:sp>
        <p:nvSpPr>
          <p:cNvPr id="385" name="CustomShape 44"/>
          <p:cNvSpPr/>
          <p:nvPr/>
        </p:nvSpPr>
        <p:spPr>
          <a:xfrm>
            <a:off x="731520" y="484632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5"/>
          <p:cNvSpPr/>
          <p:nvPr/>
        </p:nvSpPr>
        <p:spPr>
          <a:xfrm>
            <a:off x="82296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6"/>
          <p:cNvSpPr/>
          <p:nvPr/>
        </p:nvSpPr>
        <p:spPr>
          <a:xfrm>
            <a:off x="106128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7"/>
          <p:cNvSpPr/>
          <p:nvPr/>
        </p:nvSpPr>
        <p:spPr>
          <a:xfrm>
            <a:off x="1277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8"/>
          <p:cNvSpPr/>
          <p:nvPr/>
        </p:nvSpPr>
        <p:spPr>
          <a:xfrm>
            <a:off x="149328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9"/>
          <p:cNvSpPr/>
          <p:nvPr/>
        </p:nvSpPr>
        <p:spPr>
          <a:xfrm>
            <a:off x="1745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50"/>
          <p:cNvSpPr/>
          <p:nvPr/>
        </p:nvSpPr>
        <p:spPr>
          <a:xfrm>
            <a:off x="196128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51"/>
          <p:cNvSpPr/>
          <p:nvPr/>
        </p:nvSpPr>
        <p:spPr>
          <a:xfrm>
            <a:off x="2213280" y="4937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52"/>
          <p:cNvSpPr/>
          <p:nvPr/>
        </p:nvSpPr>
        <p:spPr>
          <a:xfrm>
            <a:off x="2465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53"/>
          <p:cNvSpPr/>
          <p:nvPr/>
        </p:nvSpPr>
        <p:spPr>
          <a:xfrm>
            <a:off x="3414240" y="4877280"/>
            <a:ext cx="1980000" cy="608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54"/>
          <p:cNvSpPr/>
          <p:nvPr/>
        </p:nvSpPr>
        <p:spPr>
          <a:xfrm>
            <a:off x="3545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5"/>
          <p:cNvSpPr/>
          <p:nvPr/>
        </p:nvSpPr>
        <p:spPr>
          <a:xfrm>
            <a:off x="3797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56"/>
          <p:cNvSpPr/>
          <p:nvPr/>
        </p:nvSpPr>
        <p:spPr>
          <a:xfrm>
            <a:off x="4049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57"/>
          <p:cNvSpPr/>
          <p:nvPr/>
        </p:nvSpPr>
        <p:spPr>
          <a:xfrm>
            <a:off x="4301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58"/>
          <p:cNvSpPr/>
          <p:nvPr/>
        </p:nvSpPr>
        <p:spPr>
          <a:xfrm>
            <a:off x="4589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9"/>
          <p:cNvSpPr/>
          <p:nvPr/>
        </p:nvSpPr>
        <p:spPr>
          <a:xfrm>
            <a:off x="4877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0"/>
          <p:cNvSpPr/>
          <p:nvPr/>
        </p:nvSpPr>
        <p:spPr>
          <a:xfrm>
            <a:off x="5165280" y="5189760"/>
            <a:ext cx="151200" cy="15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61"/>
          <p:cNvSpPr/>
          <p:nvPr/>
        </p:nvSpPr>
        <p:spPr>
          <a:xfrm>
            <a:off x="731520" y="65487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3" name="CustomShape 62"/>
          <p:cNvSpPr/>
          <p:nvPr/>
        </p:nvSpPr>
        <p:spPr>
          <a:xfrm>
            <a:off x="3383280" y="6548760"/>
            <a:ext cx="1980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4" name="CustomShape 63"/>
          <p:cNvSpPr/>
          <p:nvPr/>
        </p:nvSpPr>
        <p:spPr>
          <a:xfrm>
            <a:off x="1860480" y="7223760"/>
            <a:ext cx="21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3151440" y="64440"/>
            <a:ext cx="310500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2" name="CustomShape 2"/>
          <p:cNvSpPr/>
          <p:nvPr/>
        </p:nvSpPr>
        <p:spPr>
          <a:xfrm>
            <a:off x="7867800" y="39960"/>
            <a:ext cx="3104640" cy="761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3" name="CustomShape 3"/>
          <p:cNvSpPr/>
          <p:nvPr/>
        </p:nvSpPr>
        <p:spPr>
          <a:xfrm>
            <a:off x="3566160" y="1560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4" name="CustomShape 4"/>
          <p:cNvSpPr/>
          <p:nvPr/>
        </p:nvSpPr>
        <p:spPr>
          <a:xfrm>
            <a:off x="8318160" y="1272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5" name="CustomShape 5"/>
          <p:cNvSpPr/>
          <p:nvPr/>
        </p:nvSpPr>
        <p:spPr>
          <a:xfrm>
            <a:off x="3566160" y="2640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6" name="CustomShape 6"/>
          <p:cNvSpPr/>
          <p:nvPr/>
        </p:nvSpPr>
        <p:spPr>
          <a:xfrm>
            <a:off x="3566160" y="3756240"/>
            <a:ext cx="2255040" cy="815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7" name="CustomShape 7"/>
          <p:cNvSpPr/>
          <p:nvPr/>
        </p:nvSpPr>
        <p:spPr>
          <a:xfrm>
            <a:off x="8318160" y="2640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8" name="CustomShape 8"/>
          <p:cNvSpPr/>
          <p:nvPr/>
        </p:nvSpPr>
        <p:spPr>
          <a:xfrm>
            <a:off x="8318160" y="475776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9" name="CustomShape 9"/>
          <p:cNvSpPr/>
          <p:nvPr/>
        </p:nvSpPr>
        <p:spPr>
          <a:xfrm>
            <a:off x="8318160" y="5664240"/>
            <a:ext cx="2255040" cy="805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0" name="CustomShape 10"/>
          <p:cNvSpPr/>
          <p:nvPr/>
        </p:nvSpPr>
        <p:spPr>
          <a:xfrm>
            <a:off x="8318160" y="6744240"/>
            <a:ext cx="2255040" cy="7671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1" name="CustomShape 11"/>
          <p:cNvSpPr/>
          <p:nvPr/>
        </p:nvSpPr>
        <p:spPr>
          <a:xfrm>
            <a:off x="3566160" y="5052240"/>
            <a:ext cx="2255040" cy="10738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2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13"/>
          <p:cNvSpPr/>
          <p:nvPr/>
        </p:nvSpPr>
        <p:spPr>
          <a:xfrm>
            <a:off x="3200400" y="1247040"/>
            <a:ext cx="2925720" cy="1279800"/>
          </a:xfrm>
          <a:custGeom>
            <a:avLst/>
            <a:gdLst/>
            <a:ah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TextShape 14"/>
          <p:cNvSpPr/>
          <p:nvPr/>
        </p:nvSpPr>
        <p:spPr>
          <a:xfrm>
            <a:off x="731520" y="1155600"/>
            <a:ext cx="201132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5" name="TextShape 15"/>
          <p:cNvSpPr/>
          <p:nvPr/>
        </p:nvSpPr>
        <p:spPr>
          <a:xfrm>
            <a:off x="10883520" y="903600"/>
            <a:ext cx="31064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6" name="CustomShape 16"/>
          <p:cNvSpPr/>
          <p:nvPr/>
        </p:nvSpPr>
        <p:spPr>
          <a:xfrm>
            <a:off x="7952760" y="2327400"/>
            <a:ext cx="2925720" cy="1279800"/>
          </a:xfrm>
          <a:custGeom>
            <a:avLst/>
            <a:gdLst/>
            <a:ah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17"/>
          <p:cNvSpPr/>
          <p:nvPr/>
        </p:nvSpPr>
        <p:spPr>
          <a:xfrm>
            <a:off x="3200760" y="1247400"/>
            <a:ext cx="2925720" cy="1279800"/>
          </a:xfrm>
          <a:custGeom>
            <a:avLst/>
            <a:gdLst/>
            <a:ah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TextShape 18"/>
          <p:cNvSpPr/>
          <p:nvPr/>
        </p:nvSpPr>
        <p:spPr>
          <a:xfrm>
            <a:off x="10883520" y="2595600"/>
            <a:ext cx="3106440" cy="91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9" name="CustomShape 19"/>
          <p:cNvSpPr/>
          <p:nvPr/>
        </p:nvSpPr>
        <p:spPr>
          <a:xfrm>
            <a:off x="8318160" y="3828240"/>
            <a:ext cx="2255040" cy="639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0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Content Placeholder 8" descr=""/>
          <p:cNvPicPr/>
          <p:nvPr/>
        </p:nvPicPr>
        <p:blipFill>
          <a:blip r:embed="rId1"/>
          <a:stretch/>
        </p:blipFill>
        <p:spPr>
          <a:xfrm>
            <a:off x="2057400" y="1706400"/>
            <a:ext cx="10892520" cy="6126840"/>
          </a:xfrm>
          <a:prstGeom prst="rect">
            <a:avLst/>
          </a:prstGeom>
          <a:ln w="9360"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1329558D-8FCF-4C76-8BFA-EA1D893959F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0" y="7391520"/>
            <a:ext cx="14629320" cy="837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3"/>
          <p:cNvSpPr/>
          <p:nvPr/>
        </p:nvSpPr>
        <p:spPr>
          <a:xfrm>
            <a:off x="3983400" y="4501800"/>
            <a:ext cx="1101240" cy="10656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4"/>
          <p:cNvSpPr/>
          <p:nvPr/>
        </p:nvSpPr>
        <p:spPr>
          <a:xfrm>
            <a:off x="3733920" y="1282320"/>
            <a:ext cx="34704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5"/>
          <p:cNvSpPr/>
          <p:nvPr/>
        </p:nvSpPr>
        <p:spPr>
          <a:xfrm>
            <a:off x="3035160" y="495288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6"/>
          <p:cNvSpPr/>
          <p:nvPr/>
        </p:nvSpPr>
        <p:spPr>
          <a:xfrm>
            <a:off x="4513320" y="610920"/>
            <a:ext cx="1078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2887920" y="675720"/>
            <a:ext cx="1059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1679400" y="4573440"/>
            <a:ext cx="1321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SW2 (0-7)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4" name="CustomShape 9"/>
          <p:cNvSpPr/>
          <p:nvPr/>
        </p:nvSpPr>
        <p:spPr>
          <a:xfrm flipH="1">
            <a:off x="6274080" y="1349640"/>
            <a:ext cx="277200" cy="42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0"/>
          <p:cNvSpPr/>
          <p:nvPr/>
        </p:nvSpPr>
        <p:spPr>
          <a:xfrm>
            <a:off x="6141600" y="488160"/>
            <a:ext cx="1126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6" name="CustomShape 11"/>
          <p:cNvSpPr/>
          <p:nvPr/>
        </p:nvSpPr>
        <p:spPr>
          <a:xfrm flipH="1">
            <a:off x="4915800" y="1279440"/>
            <a:ext cx="126720" cy="53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2"/>
          <p:cNvSpPr/>
          <p:nvPr/>
        </p:nvSpPr>
        <p:spPr>
          <a:xfrm>
            <a:off x="3983400" y="5643720"/>
            <a:ext cx="1101240" cy="10656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13"/>
          <p:cNvSpPr/>
          <p:nvPr/>
        </p:nvSpPr>
        <p:spPr>
          <a:xfrm>
            <a:off x="1679400" y="5740200"/>
            <a:ext cx="1377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SW3 (8-15)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9" name="CustomShape 14"/>
          <p:cNvSpPr/>
          <p:nvPr/>
        </p:nvSpPr>
        <p:spPr>
          <a:xfrm>
            <a:off x="3001680" y="6172200"/>
            <a:ext cx="91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2CB4B17-C46C-4AD1-8817-90ABEE861AD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421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134440" y="7596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422" name="Group 2"/>
          <p:cNvGrpSpPr/>
          <p:nvPr/>
        </p:nvGrpSpPr>
        <p:grpSpPr>
          <a:xfrm>
            <a:off x="3642480" y="1828800"/>
            <a:ext cx="1675440" cy="456120"/>
            <a:chOff x="3642480" y="1828800"/>
            <a:chExt cx="1675440" cy="456120"/>
          </a:xfrm>
        </p:grpSpPr>
        <p:sp>
          <p:nvSpPr>
            <p:cNvPr id="423" name="CustomShape 3"/>
            <p:cNvSpPr/>
            <p:nvPr/>
          </p:nvSpPr>
          <p:spPr>
            <a:xfrm>
              <a:off x="3642480" y="182880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4" name="CustomShape 4"/>
            <p:cNvSpPr/>
            <p:nvPr/>
          </p:nvSpPr>
          <p:spPr>
            <a:xfrm>
              <a:off x="510552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5" name="CustomShape 5"/>
            <p:cNvSpPr/>
            <p:nvPr/>
          </p:nvSpPr>
          <p:spPr>
            <a:xfrm>
              <a:off x="489204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CustomShape 6"/>
            <p:cNvSpPr/>
            <p:nvPr/>
          </p:nvSpPr>
          <p:spPr>
            <a:xfrm>
              <a:off x="468612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7" name="CustomShape 7"/>
            <p:cNvSpPr/>
            <p:nvPr/>
          </p:nvSpPr>
          <p:spPr>
            <a:xfrm>
              <a:off x="446904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8" name="CustomShape 8"/>
            <p:cNvSpPr/>
            <p:nvPr/>
          </p:nvSpPr>
          <p:spPr>
            <a:xfrm>
              <a:off x="425772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CustomShape 9"/>
            <p:cNvSpPr/>
            <p:nvPr/>
          </p:nvSpPr>
          <p:spPr>
            <a:xfrm>
              <a:off x="405000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CustomShape 10"/>
            <p:cNvSpPr/>
            <p:nvPr/>
          </p:nvSpPr>
          <p:spPr>
            <a:xfrm>
              <a:off x="387000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CustomShape 11"/>
            <p:cNvSpPr/>
            <p:nvPr/>
          </p:nvSpPr>
          <p:spPr>
            <a:xfrm>
              <a:off x="368424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2" name="Group 12"/>
          <p:cNvGrpSpPr/>
          <p:nvPr/>
        </p:nvGrpSpPr>
        <p:grpSpPr>
          <a:xfrm>
            <a:off x="1703160" y="1828800"/>
            <a:ext cx="1675440" cy="456120"/>
            <a:chOff x="1703160" y="1828800"/>
            <a:chExt cx="1675440" cy="456120"/>
          </a:xfrm>
        </p:grpSpPr>
        <p:sp>
          <p:nvSpPr>
            <p:cNvPr id="433" name="CustomShape 13"/>
            <p:cNvSpPr/>
            <p:nvPr/>
          </p:nvSpPr>
          <p:spPr>
            <a:xfrm>
              <a:off x="1703160" y="182880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34" name="CustomShape 14"/>
            <p:cNvSpPr/>
            <p:nvPr/>
          </p:nvSpPr>
          <p:spPr>
            <a:xfrm>
              <a:off x="316548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CustomShape 15"/>
            <p:cNvSpPr/>
            <p:nvPr/>
          </p:nvSpPr>
          <p:spPr>
            <a:xfrm>
              <a:off x="297864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CustomShape 16"/>
            <p:cNvSpPr/>
            <p:nvPr/>
          </p:nvSpPr>
          <p:spPr>
            <a:xfrm>
              <a:off x="274644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7" name="CustomShape 17"/>
            <p:cNvSpPr/>
            <p:nvPr/>
          </p:nvSpPr>
          <p:spPr>
            <a:xfrm>
              <a:off x="2529720" y="19051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8" name="CustomShape 18"/>
            <p:cNvSpPr/>
            <p:nvPr/>
          </p:nvSpPr>
          <p:spPr>
            <a:xfrm>
              <a:off x="231840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9" name="CustomShape 19"/>
            <p:cNvSpPr/>
            <p:nvPr/>
          </p:nvSpPr>
          <p:spPr>
            <a:xfrm>
              <a:off x="211068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0" name="CustomShape 20"/>
            <p:cNvSpPr/>
            <p:nvPr/>
          </p:nvSpPr>
          <p:spPr>
            <a:xfrm>
              <a:off x="193068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1" name="CustomShape 21"/>
            <p:cNvSpPr/>
            <p:nvPr/>
          </p:nvSpPr>
          <p:spPr>
            <a:xfrm>
              <a:off x="1744920" y="20574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2" name="Group 22"/>
          <p:cNvGrpSpPr/>
          <p:nvPr/>
        </p:nvGrpSpPr>
        <p:grpSpPr>
          <a:xfrm>
            <a:off x="1336680" y="3505320"/>
            <a:ext cx="4197960" cy="1086480"/>
            <a:chOff x="1336680" y="3505320"/>
            <a:chExt cx="4197960" cy="1086480"/>
          </a:xfrm>
        </p:grpSpPr>
        <p:sp>
          <p:nvSpPr>
            <p:cNvPr id="443" name="CustomShape 23"/>
            <p:cNvSpPr/>
            <p:nvPr/>
          </p:nvSpPr>
          <p:spPr>
            <a:xfrm>
              <a:off x="3554640" y="350532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4" name="CustomShape 24"/>
            <p:cNvSpPr/>
            <p:nvPr/>
          </p:nvSpPr>
          <p:spPr>
            <a:xfrm>
              <a:off x="1336680" y="352728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5" name="CustomShape 25"/>
            <p:cNvSpPr/>
            <p:nvPr/>
          </p:nvSpPr>
          <p:spPr>
            <a:xfrm>
              <a:off x="2405160" y="4227840"/>
              <a:ext cx="2252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b="0" lang="en-IN" sz="1800" spc="-1" strike="noStrike">
                <a:latin typeface="Arial"/>
              </a:endParaRPr>
            </a:p>
          </p:txBody>
        </p:sp>
      </p:grpSp>
      <p:pic>
        <p:nvPicPr>
          <p:cNvPr id="446" name="Picture 29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7680" y="7236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447" name="Group 26"/>
          <p:cNvGrpSpPr/>
          <p:nvPr/>
        </p:nvGrpSpPr>
        <p:grpSpPr>
          <a:xfrm>
            <a:off x="10009800" y="1824840"/>
            <a:ext cx="1675440" cy="456120"/>
            <a:chOff x="10009800" y="1824840"/>
            <a:chExt cx="1675440" cy="456120"/>
          </a:xfrm>
        </p:grpSpPr>
        <p:sp>
          <p:nvSpPr>
            <p:cNvPr id="448" name="CustomShape 27"/>
            <p:cNvSpPr/>
            <p:nvPr/>
          </p:nvSpPr>
          <p:spPr>
            <a:xfrm>
              <a:off x="10009800" y="182484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9" name="CustomShape 28"/>
            <p:cNvSpPr/>
            <p:nvPr/>
          </p:nvSpPr>
          <p:spPr>
            <a:xfrm>
              <a:off x="1147284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0" name="CustomShape 29"/>
            <p:cNvSpPr/>
            <p:nvPr/>
          </p:nvSpPr>
          <p:spPr>
            <a:xfrm>
              <a:off x="1125936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1" name="CustomShape 30"/>
            <p:cNvSpPr/>
            <p:nvPr/>
          </p:nvSpPr>
          <p:spPr>
            <a:xfrm>
              <a:off x="1105380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CustomShape 31"/>
            <p:cNvSpPr/>
            <p:nvPr/>
          </p:nvSpPr>
          <p:spPr>
            <a:xfrm>
              <a:off x="1085940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3" name="CustomShape 32"/>
            <p:cNvSpPr/>
            <p:nvPr/>
          </p:nvSpPr>
          <p:spPr>
            <a:xfrm>
              <a:off x="1062504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4" name="CustomShape 33"/>
            <p:cNvSpPr/>
            <p:nvPr/>
          </p:nvSpPr>
          <p:spPr>
            <a:xfrm>
              <a:off x="1041732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5" name="CustomShape 34"/>
            <p:cNvSpPr/>
            <p:nvPr/>
          </p:nvSpPr>
          <p:spPr>
            <a:xfrm>
              <a:off x="10213560" y="19011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6" name="CustomShape 35"/>
            <p:cNvSpPr/>
            <p:nvPr/>
          </p:nvSpPr>
          <p:spPr>
            <a:xfrm>
              <a:off x="1005156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57" name="Group 36"/>
          <p:cNvGrpSpPr/>
          <p:nvPr/>
        </p:nvGrpSpPr>
        <p:grpSpPr>
          <a:xfrm>
            <a:off x="8032320" y="1824840"/>
            <a:ext cx="1675440" cy="456120"/>
            <a:chOff x="8032320" y="1824840"/>
            <a:chExt cx="1675440" cy="456120"/>
          </a:xfrm>
        </p:grpSpPr>
        <p:sp>
          <p:nvSpPr>
            <p:cNvPr id="458" name="CustomShape 37"/>
            <p:cNvSpPr/>
            <p:nvPr/>
          </p:nvSpPr>
          <p:spPr>
            <a:xfrm>
              <a:off x="8032320" y="182484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59" name="CustomShape 38"/>
            <p:cNvSpPr/>
            <p:nvPr/>
          </p:nvSpPr>
          <p:spPr>
            <a:xfrm>
              <a:off x="950580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0" name="CustomShape 39"/>
            <p:cNvSpPr/>
            <p:nvPr/>
          </p:nvSpPr>
          <p:spPr>
            <a:xfrm>
              <a:off x="9306360" y="18860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1" name="CustomShape 40"/>
            <p:cNvSpPr/>
            <p:nvPr/>
          </p:nvSpPr>
          <p:spPr>
            <a:xfrm>
              <a:off x="907344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2" name="CustomShape 41"/>
            <p:cNvSpPr/>
            <p:nvPr/>
          </p:nvSpPr>
          <p:spPr>
            <a:xfrm>
              <a:off x="885816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3" name="CustomShape 42"/>
            <p:cNvSpPr/>
            <p:nvPr/>
          </p:nvSpPr>
          <p:spPr>
            <a:xfrm>
              <a:off x="864792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CustomShape 43"/>
            <p:cNvSpPr/>
            <p:nvPr/>
          </p:nvSpPr>
          <p:spPr>
            <a:xfrm>
              <a:off x="8463960" y="20498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5" name="CustomShape 44"/>
            <p:cNvSpPr/>
            <p:nvPr/>
          </p:nvSpPr>
          <p:spPr>
            <a:xfrm>
              <a:off x="826020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6" name="CustomShape 45"/>
            <p:cNvSpPr/>
            <p:nvPr/>
          </p:nvSpPr>
          <p:spPr>
            <a:xfrm>
              <a:off x="8074440" y="20534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67" name="Group 46"/>
          <p:cNvGrpSpPr/>
          <p:nvPr/>
        </p:nvGrpSpPr>
        <p:grpSpPr>
          <a:xfrm>
            <a:off x="7680600" y="3515760"/>
            <a:ext cx="4197960" cy="1086480"/>
            <a:chOff x="7680600" y="3515760"/>
            <a:chExt cx="4197960" cy="1086480"/>
          </a:xfrm>
        </p:grpSpPr>
        <p:sp>
          <p:nvSpPr>
            <p:cNvPr id="468" name="CustomShape 47"/>
            <p:cNvSpPr/>
            <p:nvPr/>
          </p:nvSpPr>
          <p:spPr>
            <a:xfrm>
              <a:off x="9898560" y="351576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69" name="CustomShape 48"/>
            <p:cNvSpPr/>
            <p:nvPr/>
          </p:nvSpPr>
          <p:spPr>
            <a:xfrm>
              <a:off x="7680600" y="353772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0" name="CustomShape 49"/>
            <p:cNvSpPr/>
            <p:nvPr/>
          </p:nvSpPr>
          <p:spPr>
            <a:xfrm>
              <a:off x="8748000" y="4238280"/>
              <a:ext cx="21859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40B22A4-FAD0-4153-B680-125C2FF7516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472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363040" y="15228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473" name="Group 2"/>
          <p:cNvGrpSpPr/>
          <p:nvPr/>
        </p:nvGrpSpPr>
        <p:grpSpPr>
          <a:xfrm>
            <a:off x="3886200" y="1905120"/>
            <a:ext cx="1675440" cy="456120"/>
            <a:chOff x="3886200" y="1905120"/>
            <a:chExt cx="1675440" cy="456120"/>
          </a:xfrm>
        </p:grpSpPr>
        <p:sp>
          <p:nvSpPr>
            <p:cNvPr id="474" name="CustomShape 3"/>
            <p:cNvSpPr/>
            <p:nvPr/>
          </p:nvSpPr>
          <p:spPr>
            <a:xfrm>
              <a:off x="3886200" y="190512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5" name="CustomShape 4"/>
            <p:cNvSpPr/>
            <p:nvPr/>
          </p:nvSpPr>
          <p:spPr>
            <a:xfrm>
              <a:off x="534924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5"/>
            <p:cNvSpPr/>
            <p:nvPr/>
          </p:nvSpPr>
          <p:spPr>
            <a:xfrm>
              <a:off x="513576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6"/>
            <p:cNvSpPr/>
            <p:nvPr/>
          </p:nvSpPr>
          <p:spPr>
            <a:xfrm>
              <a:off x="493020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CustomShape 7"/>
            <p:cNvSpPr/>
            <p:nvPr/>
          </p:nvSpPr>
          <p:spPr>
            <a:xfrm>
              <a:off x="472428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CustomShape 8"/>
            <p:cNvSpPr/>
            <p:nvPr/>
          </p:nvSpPr>
          <p:spPr>
            <a:xfrm>
              <a:off x="4525200" y="21448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4318200" y="21448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412668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392724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83" name="Group 12"/>
          <p:cNvGrpSpPr/>
          <p:nvPr/>
        </p:nvGrpSpPr>
        <p:grpSpPr>
          <a:xfrm>
            <a:off x="1881000" y="1905120"/>
            <a:ext cx="1675440" cy="456120"/>
            <a:chOff x="1881000" y="1905120"/>
            <a:chExt cx="1675440" cy="456120"/>
          </a:xfrm>
        </p:grpSpPr>
        <p:sp>
          <p:nvSpPr>
            <p:cNvPr id="484" name="CustomShape 13"/>
            <p:cNvSpPr/>
            <p:nvPr/>
          </p:nvSpPr>
          <p:spPr>
            <a:xfrm>
              <a:off x="1881000" y="190512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85" name="CustomShape 14"/>
            <p:cNvSpPr/>
            <p:nvPr/>
          </p:nvSpPr>
          <p:spPr>
            <a:xfrm>
              <a:off x="3342960" y="21448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CustomShape 15"/>
            <p:cNvSpPr/>
            <p:nvPr/>
          </p:nvSpPr>
          <p:spPr>
            <a:xfrm>
              <a:off x="313092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16"/>
            <p:cNvSpPr/>
            <p:nvPr/>
          </p:nvSpPr>
          <p:spPr>
            <a:xfrm>
              <a:off x="291384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CustomShape 17"/>
            <p:cNvSpPr/>
            <p:nvPr/>
          </p:nvSpPr>
          <p:spPr>
            <a:xfrm>
              <a:off x="270792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CustomShape 18"/>
            <p:cNvSpPr/>
            <p:nvPr/>
          </p:nvSpPr>
          <p:spPr>
            <a:xfrm>
              <a:off x="249660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CustomShape 19"/>
            <p:cNvSpPr/>
            <p:nvPr/>
          </p:nvSpPr>
          <p:spPr>
            <a:xfrm>
              <a:off x="2288880" y="1981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CustomShape 20"/>
            <p:cNvSpPr/>
            <p:nvPr/>
          </p:nvSpPr>
          <p:spPr>
            <a:xfrm>
              <a:off x="210888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CustomShape 21"/>
            <p:cNvSpPr/>
            <p:nvPr/>
          </p:nvSpPr>
          <p:spPr>
            <a:xfrm>
              <a:off x="1923120" y="2133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93" name="Group 22"/>
          <p:cNvGrpSpPr/>
          <p:nvPr/>
        </p:nvGrpSpPr>
        <p:grpSpPr>
          <a:xfrm>
            <a:off x="1600200" y="3562200"/>
            <a:ext cx="4197960" cy="1086480"/>
            <a:chOff x="1600200" y="3562200"/>
            <a:chExt cx="4197960" cy="1086480"/>
          </a:xfrm>
        </p:grpSpPr>
        <p:sp>
          <p:nvSpPr>
            <p:cNvPr id="494" name="CustomShape 23"/>
            <p:cNvSpPr/>
            <p:nvPr/>
          </p:nvSpPr>
          <p:spPr>
            <a:xfrm>
              <a:off x="3818160" y="356220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95" name="CustomShape 24"/>
            <p:cNvSpPr/>
            <p:nvPr/>
          </p:nvSpPr>
          <p:spPr>
            <a:xfrm>
              <a:off x="1600200" y="358416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96" name="CustomShape 25"/>
            <p:cNvSpPr/>
            <p:nvPr/>
          </p:nvSpPr>
          <p:spPr>
            <a:xfrm>
              <a:off x="2667240" y="4284720"/>
              <a:ext cx="1955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b="0" lang="en-IN" sz="1800" spc="-1" strike="noStrike">
                <a:latin typeface="Arial"/>
              </a:endParaRPr>
            </a:p>
          </p:txBody>
        </p:sp>
      </p:grpSp>
      <p:pic>
        <p:nvPicPr>
          <p:cNvPr id="497" name="Picture 27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6560" y="8748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498" name="Group 26"/>
          <p:cNvGrpSpPr/>
          <p:nvPr/>
        </p:nvGrpSpPr>
        <p:grpSpPr>
          <a:xfrm>
            <a:off x="8077320" y="1843920"/>
            <a:ext cx="1675440" cy="456120"/>
            <a:chOff x="8077320" y="1843920"/>
            <a:chExt cx="1675440" cy="456120"/>
          </a:xfrm>
        </p:grpSpPr>
        <p:sp>
          <p:nvSpPr>
            <p:cNvPr id="499" name="CustomShape 27"/>
            <p:cNvSpPr/>
            <p:nvPr/>
          </p:nvSpPr>
          <p:spPr>
            <a:xfrm>
              <a:off x="8077320" y="184392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00" name="CustomShape 28"/>
            <p:cNvSpPr/>
            <p:nvPr/>
          </p:nvSpPr>
          <p:spPr>
            <a:xfrm>
              <a:off x="955080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29"/>
            <p:cNvSpPr/>
            <p:nvPr/>
          </p:nvSpPr>
          <p:spPr>
            <a:xfrm>
              <a:off x="9363960" y="20840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30"/>
            <p:cNvSpPr/>
            <p:nvPr/>
          </p:nvSpPr>
          <p:spPr>
            <a:xfrm>
              <a:off x="911844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31"/>
            <p:cNvSpPr/>
            <p:nvPr/>
          </p:nvSpPr>
          <p:spPr>
            <a:xfrm>
              <a:off x="890316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32"/>
            <p:cNvSpPr/>
            <p:nvPr/>
          </p:nvSpPr>
          <p:spPr>
            <a:xfrm>
              <a:off x="869256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33"/>
            <p:cNvSpPr/>
            <p:nvPr/>
          </p:nvSpPr>
          <p:spPr>
            <a:xfrm>
              <a:off x="8508600" y="2068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34"/>
            <p:cNvSpPr/>
            <p:nvPr/>
          </p:nvSpPr>
          <p:spPr>
            <a:xfrm>
              <a:off x="8304840" y="20725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35"/>
            <p:cNvSpPr/>
            <p:nvPr/>
          </p:nvSpPr>
          <p:spPr>
            <a:xfrm>
              <a:off x="8119080" y="20725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36"/>
          <p:cNvGrpSpPr/>
          <p:nvPr/>
        </p:nvGrpSpPr>
        <p:grpSpPr>
          <a:xfrm>
            <a:off x="10148760" y="1841400"/>
            <a:ext cx="1675440" cy="456120"/>
            <a:chOff x="10148760" y="1841400"/>
            <a:chExt cx="1675440" cy="456120"/>
          </a:xfrm>
        </p:grpSpPr>
        <p:sp>
          <p:nvSpPr>
            <p:cNvPr id="509" name="CustomShape 37"/>
            <p:cNvSpPr/>
            <p:nvPr/>
          </p:nvSpPr>
          <p:spPr>
            <a:xfrm rot="10800000">
              <a:off x="10148760" y="184140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10" name="CustomShape 38"/>
            <p:cNvSpPr/>
            <p:nvPr/>
          </p:nvSpPr>
          <p:spPr>
            <a:xfrm rot="10800000">
              <a:off x="10199520" y="19213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39"/>
            <p:cNvSpPr/>
            <p:nvPr/>
          </p:nvSpPr>
          <p:spPr>
            <a:xfrm rot="10800000">
              <a:off x="10421640" y="19368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40"/>
            <p:cNvSpPr/>
            <p:nvPr/>
          </p:nvSpPr>
          <p:spPr>
            <a:xfrm rot="10800000">
              <a:off x="10632240" y="19213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41"/>
            <p:cNvSpPr/>
            <p:nvPr/>
          </p:nvSpPr>
          <p:spPr>
            <a:xfrm rot="10800000">
              <a:off x="10847160" y="19213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42"/>
            <p:cNvSpPr/>
            <p:nvPr/>
          </p:nvSpPr>
          <p:spPr>
            <a:xfrm rot="10800000">
              <a:off x="11057760" y="19213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43"/>
            <p:cNvSpPr/>
            <p:nvPr/>
          </p:nvSpPr>
          <p:spPr>
            <a:xfrm rot="10800000">
              <a:off x="11251800" y="20966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44"/>
            <p:cNvSpPr/>
            <p:nvPr/>
          </p:nvSpPr>
          <p:spPr>
            <a:xfrm rot="10800000">
              <a:off x="11445480" y="1917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45"/>
            <p:cNvSpPr/>
            <p:nvPr/>
          </p:nvSpPr>
          <p:spPr>
            <a:xfrm rot="10800000">
              <a:off x="11631240" y="1917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46"/>
          <p:cNvGrpSpPr/>
          <p:nvPr/>
        </p:nvGrpSpPr>
        <p:grpSpPr>
          <a:xfrm>
            <a:off x="7719480" y="3697200"/>
            <a:ext cx="4197960" cy="1086480"/>
            <a:chOff x="7719480" y="3697200"/>
            <a:chExt cx="4197960" cy="1086480"/>
          </a:xfrm>
        </p:grpSpPr>
        <p:sp>
          <p:nvSpPr>
            <p:cNvPr id="519" name="CustomShape 47"/>
            <p:cNvSpPr/>
            <p:nvPr/>
          </p:nvSpPr>
          <p:spPr>
            <a:xfrm>
              <a:off x="9937440" y="369720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0" name="CustomShape 48"/>
            <p:cNvSpPr/>
            <p:nvPr/>
          </p:nvSpPr>
          <p:spPr>
            <a:xfrm>
              <a:off x="7719480" y="371916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1" name="CustomShape 49"/>
            <p:cNvSpPr/>
            <p:nvPr/>
          </p:nvSpPr>
          <p:spPr>
            <a:xfrm>
              <a:off x="8786520" y="4419720"/>
              <a:ext cx="19818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5608440" y="7799040"/>
            <a:ext cx="3412800" cy="24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91CF858-638D-4524-9914-E5622EC1BD3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523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5673960" y="609480"/>
            <a:ext cx="2589840" cy="4113720"/>
          </a:xfrm>
          <a:prstGeom prst="rect">
            <a:avLst/>
          </a:prstGeom>
          <a:ln w="0">
            <a:noFill/>
          </a:ln>
        </p:spPr>
      </p:pic>
      <p:grpSp>
        <p:nvGrpSpPr>
          <p:cNvPr id="524" name="Group 2"/>
          <p:cNvGrpSpPr/>
          <p:nvPr/>
        </p:nvGrpSpPr>
        <p:grpSpPr>
          <a:xfrm>
            <a:off x="7163640" y="2363400"/>
            <a:ext cx="1675440" cy="456120"/>
            <a:chOff x="7163640" y="2363400"/>
            <a:chExt cx="1675440" cy="456120"/>
          </a:xfrm>
        </p:grpSpPr>
        <p:sp>
          <p:nvSpPr>
            <p:cNvPr id="525" name="CustomShape 3"/>
            <p:cNvSpPr/>
            <p:nvPr/>
          </p:nvSpPr>
          <p:spPr>
            <a:xfrm rot="10800000">
              <a:off x="7163640" y="236340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6" name="CustomShape 4"/>
            <p:cNvSpPr/>
            <p:nvPr/>
          </p:nvSpPr>
          <p:spPr>
            <a:xfrm rot="10800000">
              <a:off x="7226280" y="258804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5"/>
            <p:cNvSpPr/>
            <p:nvPr/>
          </p:nvSpPr>
          <p:spPr>
            <a:xfrm rot="10800000">
              <a:off x="7441200" y="2413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6"/>
            <p:cNvSpPr/>
            <p:nvPr/>
          </p:nvSpPr>
          <p:spPr>
            <a:xfrm rot="10800000">
              <a:off x="7655400" y="25920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7"/>
            <p:cNvSpPr/>
            <p:nvPr/>
          </p:nvSpPr>
          <p:spPr>
            <a:xfrm rot="10800000">
              <a:off x="7860240" y="25920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8"/>
            <p:cNvSpPr/>
            <p:nvPr/>
          </p:nvSpPr>
          <p:spPr>
            <a:xfrm rot="10800000">
              <a:off x="8059320" y="2439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9"/>
            <p:cNvSpPr/>
            <p:nvPr/>
          </p:nvSpPr>
          <p:spPr>
            <a:xfrm rot="10800000">
              <a:off x="8280360" y="259200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10"/>
            <p:cNvSpPr/>
            <p:nvPr/>
          </p:nvSpPr>
          <p:spPr>
            <a:xfrm rot="10800000">
              <a:off x="8460360" y="2439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CustomShape 11"/>
            <p:cNvSpPr/>
            <p:nvPr/>
          </p:nvSpPr>
          <p:spPr>
            <a:xfrm rot="10800000">
              <a:off x="8646120" y="24397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4" name="Group 12"/>
          <p:cNvGrpSpPr/>
          <p:nvPr/>
        </p:nvGrpSpPr>
        <p:grpSpPr>
          <a:xfrm>
            <a:off x="5184360" y="2362320"/>
            <a:ext cx="1675440" cy="456120"/>
            <a:chOff x="5184360" y="2362320"/>
            <a:chExt cx="1675440" cy="456120"/>
          </a:xfrm>
        </p:grpSpPr>
        <p:sp>
          <p:nvSpPr>
            <p:cNvPr id="535" name="CustomShape 13"/>
            <p:cNvSpPr/>
            <p:nvPr/>
          </p:nvSpPr>
          <p:spPr>
            <a:xfrm>
              <a:off x="5184360" y="2362320"/>
              <a:ext cx="1675440" cy="456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36" name="CustomShape 14"/>
            <p:cNvSpPr/>
            <p:nvPr/>
          </p:nvSpPr>
          <p:spPr>
            <a:xfrm>
              <a:off x="665784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15"/>
            <p:cNvSpPr/>
            <p:nvPr/>
          </p:nvSpPr>
          <p:spPr>
            <a:xfrm>
              <a:off x="6471360" y="260208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16"/>
            <p:cNvSpPr/>
            <p:nvPr/>
          </p:nvSpPr>
          <p:spPr>
            <a:xfrm>
              <a:off x="622548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17"/>
            <p:cNvSpPr/>
            <p:nvPr/>
          </p:nvSpPr>
          <p:spPr>
            <a:xfrm>
              <a:off x="601020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18"/>
            <p:cNvSpPr/>
            <p:nvPr/>
          </p:nvSpPr>
          <p:spPr>
            <a:xfrm>
              <a:off x="579960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19"/>
            <p:cNvSpPr/>
            <p:nvPr/>
          </p:nvSpPr>
          <p:spPr>
            <a:xfrm>
              <a:off x="5616000" y="258696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20"/>
            <p:cNvSpPr/>
            <p:nvPr/>
          </p:nvSpPr>
          <p:spPr>
            <a:xfrm>
              <a:off x="5412240" y="2590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CustomShape 21"/>
            <p:cNvSpPr/>
            <p:nvPr/>
          </p:nvSpPr>
          <p:spPr>
            <a:xfrm>
              <a:off x="5226480" y="2590920"/>
              <a:ext cx="151200" cy="151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4" name="Group 22"/>
          <p:cNvGrpSpPr/>
          <p:nvPr/>
        </p:nvGrpSpPr>
        <p:grpSpPr>
          <a:xfrm>
            <a:off x="5063400" y="4023360"/>
            <a:ext cx="4197600" cy="1086480"/>
            <a:chOff x="5063400" y="4023360"/>
            <a:chExt cx="4197600" cy="1086480"/>
          </a:xfrm>
        </p:grpSpPr>
        <p:sp>
          <p:nvSpPr>
            <p:cNvPr id="545" name="CustomShape 23"/>
            <p:cNvSpPr/>
            <p:nvPr/>
          </p:nvSpPr>
          <p:spPr>
            <a:xfrm>
              <a:off x="7281000" y="402336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46" name="CustomShape 24"/>
            <p:cNvSpPr/>
            <p:nvPr/>
          </p:nvSpPr>
          <p:spPr>
            <a:xfrm>
              <a:off x="5063400" y="4045320"/>
              <a:ext cx="198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47" name="CustomShape 25"/>
            <p:cNvSpPr/>
            <p:nvPr/>
          </p:nvSpPr>
          <p:spPr>
            <a:xfrm>
              <a:off x="6132240" y="4745880"/>
              <a:ext cx="233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11017</TotalTime>
  <Application>LibreOffice/7.3.7.2$Linux_X86_64 LibreOffice_project/30$Build-2</Application>
  <AppVersion>15.0000</AppVersion>
  <Words>2187</Words>
  <Paragraphs>818</Paragraphs>
  <Company>Texas Instruments Incorporated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2016-05-17T23:12:28Z</dcterms:created>
  <dc:creator>Chitnis, Kedar</dc:creator>
  <dc:description/>
  <cp:keywords>Keystone 3</cp:keywords>
  <dc:language>en-US</dc:language>
  <cp:lastModifiedBy/>
  <dcterms:modified xsi:type="dcterms:W3CDTF">2023-04-14T11:17:27Z</dcterms:modified>
  <cp:revision>2192</cp:revision>
  <dc:subject/>
  <dc:title>K3 UDMA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50</vt:i4>
  </property>
  <property fmtid="{D5CDD505-2E9C-101B-9397-08002B2CF9AE}" pid="12" name="category">
    <vt:lpwstr>K3</vt:lpwstr>
  </property>
</Properties>
</file>